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aI43OV3ciI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Принцип работы фрезерных станков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1428736"/>
            <a:ext cx="32861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Практически все фрезерные станки работают по одинаковому принципу. Отличия могут быть только в их функциональных возможностях.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5595937" cy="521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Основными конструктивными элементами таких станков являются: несущая станина, рабочий стол, прижимные элементы, цанга и цанговый патрон, в котором закрепляется рабочий инструмент, портал с закрепленным на нем шпинделем, который имеет возможность перемещаться, приводной электродвигатель.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Устройство фрезерного станка, вы можете посмотреть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43372" y="1571612"/>
            <a:ext cx="1000132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244334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youtu.be/WaI43OV3ciI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Принцип работы фрезерных станков </vt:lpstr>
      <vt:lpstr>Слайд 2</vt:lpstr>
      <vt:lpstr>Устройство фрезерного станка, вы можете посмотреть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 работы фрезерных станков </dc:title>
  <dc:creator>Замана</dc:creator>
  <cp:lastModifiedBy>Админ</cp:lastModifiedBy>
  <cp:revision>1</cp:revision>
  <dcterms:created xsi:type="dcterms:W3CDTF">2020-04-23T06:56:21Z</dcterms:created>
  <dcterms:modified xsi:type="dcterms:W3CDTF">2020-04-23T07:02:40Z</dcterms:modified>
</cp:coreProperties>
</file>