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9962F-13A0-485D-83E2-C162291E1EE8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D2598-B65B-4AD1-B37B-ADED1D26A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D2598-B65B-4AD1-B37B-ADED1D26A0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77;&#1088;&#1075;&#1077;&#1081;\Desktop\O.E._Mandel_shtam_-_%2522My_zhivem%252C_pod_soboyu_ne_chuya_strany...%2522_mp3davalka.com.wav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7" Type="http://schemas.openxmlformats.org/officeDocument/2006/relationships/hyperlink" Target="https://yandex.ru/images/" TargetMode="External"/><Relationship Id="rId2" Type="http://schemas.openxmlformats.org/officeDocument/2006/relationships/hyperlink" Target="http://rushist.com/index.php/jew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zlo.info/" TargetMode="External"/><Relationship Id="rId5" Type="http://schemas.openxmlformats.org/officeDocument/2006/relationships/hyperlink" Target="http://all-biography.ru/alpha/m" TargetMode="External"/><Relationship Id="rId4" Type="http://schemas.openxmlformats.org/officeDocument/2006/relationships/hyperlink" Target="http://fb.ru/article/21198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357166"/>
            <a:ext cx="4714876" cy="55102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"Нашедший подкову"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(о жизни и творчестве Осипа Мандельштама)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14338" name="Picture 2" descr="осип мандельштам би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286280" cy="571504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62200" y="6072206"/>
            <a:ext cx="6705600" cy="663631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Презентацию выполнила Сумина Татьяна Викторовна,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 русского языка и литературы МКОУ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НовотроицкойСОШ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Таловского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Воронежской области.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3428992" y="500042"/>
            <a:ext cx="5715008" cy="56721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1930-е, когда началась открытая травля поэта и печататься становилось все труднее, перевод оставался той отдушиной, где поэт мог сохранить себя.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эти годы он перевел десятки книг.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Осенью 1933 пишет стихотворение "Мы живем, под собою не чуя страны...", за которое в мае 1934 был арестован.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098" name="Picture 2" descr="http://900igr.net/datai/literatura/Mandelshtam/0013-012-My-zhivjom-pod-soboju-ne-chuja-strany-Nashi-rechi-za-desjat-shagov-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571900" cy="4819650"/>
          </a:xfrm>
          <a:prstGeom prst="rect">
            <a:avLst/>
          </a:prstGeom>
          <a:noFill/>
        </p:spPr>
      </p:pic>
      <p:pic>
        <p:nvPicPr>
          <p:cNvPr id="5" name="O.E._Mandel_shtam_-_%22My_zhivem%2C_pod_soboyu_ne_chuya_strany...%22_mp3davalka.co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1461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6" y="1714488"/>
            <a:ext cx="38576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Как-то, гуляя по улицам, забрели они на какую-то безлюдную окраину города в районе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Тверских-Ямских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Здесь Мандельштам прочёл ему про кремлёвского горца.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Выслушав, Пастернак сказал: «То, что вы мне прочли, не имеет никакого отношения к литературе, поэзии. Это не литературный факт, но акт самоубийства, который я не одобряю и в котором не хочу принимать участия. Вы мне ничего не читали, я ничего не слышал, и прошу вас не читать их никому другому»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42852"/>
            <a:ext cx="8153400" cy="10763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Б.Л.Пастернак назвал этот поступок самоубийством: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ya-zemlyak.ru/images/photoarhiv/%D0%A0%D1%83%D1%81%D1%81%D0%BA%D0%B0%D1%8F%20%D0%BF%D0%BE%D1%8D%D0%B7%D0%B8%D1%8F/004-%D0%BF%D0%B0%D1%81%D1%82%D0%B5%D1%80%D0%BD%D0%B0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000528" cy="5214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ночь с 13 на 14 мая 1934 года Мандельштама арестовывают и отправляют в ссылку в Чердынь (Пермский край). Осипа Мандельштама сопровождает жена.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содействии Николая Бухарина Мандельштаму разрешают самостоятельно выбрать место для поселения.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Мандельштамы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выбирают Воронеж. Живут в нищете, изредка им помогают деньгами немногие не отступившиеся друзья. Время от времени О. Э. Мандельштам подрабатывает в местной газете, в театре. В гостях у них бывают близкие люди, мать Надежды Яковлевны, артист В. Н. Яхонтов, Анна Ахматова. Здесь он пишет знаменитый цикл стихотворений (т. н. «Воронежские тетради»).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1cadb6a2ee087b69c7ddfbbb4435a4f0&amp;n=33&amp;h=190&amp;w=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286544" cy="4500594"/>
          </a:xfrm>
          <a:prstGeom prst="rect">
            <a:avLst/>
          </a:prstGeom>
          <a:noFill/>
        </p:spPr>
      </p:pic>
      <p:pic>
        <p:nvPicPr>
          <p:cNvPr id="26628" name="Picture 4" descr="http://www.sakharov-center.ru/asfcd/pam/photos/photo_big/20140221_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928802"/>
            <a:ext cx="7596216" cy="4752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41" y="285728"/>
            <a:ext cx="2428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Чердынь </a:t>
            </a:r>
          </a:p>
          <a:p>
            <a:pPr lvl="0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Пермский край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4/82/54/82054598_4514961_jilyo_v_Vorone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4643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марта 1938 года супруги Мандельштам переезжают в профсоюзную здравницу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Саматиха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(Егорьевский район Московской области, ныне отнесено к Шатурскому району).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же в ночь с 1 на 2 мая 1938 года Осип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Эмильевич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арестован вторично и доставлен на железнодорожную станцию Черусти, которая находилась в 25 километрах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Саматихи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После чего был по этапу отправлен в лагерь на Дальний Восток.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upload.wikimedia.org/wikipedia/commons/thumb/d/d4/NKVD_Mandelstam.jpg/250px-NKVD_Mandelst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4071934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57200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Осип Мандельштам скончался 27 декабря 1938 года от тифа в пересыльном лагере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Владперпункт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(Владивосток). Тело Мандельштама до весны вместе с другими усопшими лежало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непогребённым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Затем весь «зимний штабель» был захоронен в братской могиле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upload.wikimedia.org/wikipedia/commons/thumb/e/e2/Vladivostok-lager-memorial.jpg/220px-Vladivostok-lager-memor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3429024" cy="4000528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thumb/9/98/Lager2.jpg/220px-Lag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429024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72084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Когда я свалюсь умирать под забором в какой-нибудь яме,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некуда будет душе уйти от чугунного хлада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вежливо тихо уйду. Незаметно смешаюсь с тенями.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собаки меня пожалеют, целуя под ветхой оградой.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 будет процессии. Меня не украсят фиалки,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девы цветов не рассыплют над черной могилой…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Предвидением собственной судьбы стало переведенное Мандельштамом ещё в 1921 году стихотворение грузинского поэта 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Мицишвили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http://rushist.com/index.php/jewry/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https://ru.wikipedia.org/wiki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http://fb.ru/article/211988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http://all-biography.ru/alpha/m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http://myzlo.info/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https://yandex.ru/images/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acc30ec6070fd2ae7b24468c8df2d6f9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214810" y="785794"/>
            <a:ext cx="3794125" cy="4983162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785794"/>
            <a:ext cx="3886200" cy="53752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Эмильевич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(Иосиф Хацкелевич) Мандельштам – живший в России и СССР поэт и эссеист еврейской национальности.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Родился 3 (15) января 1891 в Варшаве, умер предположительно 27 декабря 1938 под Владивостоком.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k.docdat.com/pars_docs/refs/472/471538/471538_html_m17908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643866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Отец,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Эмилий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Вениаминович (Эмиль,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Хаскл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Хацкель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Бениаминович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Мандельштам (1856—1938), был мастером перчаточного дела, состоял  в купцах.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Мать, Флора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Овсеевна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Вербловская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(1866—1916), была музыкантом.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1897 году вместе с семьей переехал в Петербург. С 1900 по 1907 год обучается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Тенишевском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училище.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1908 по 1910 год учится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Гейдельбергском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университете, что в Сорбонне.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Tenishev School post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143504" cy="4143404"/>
          </a:xfrm>
          <a:prstGeom prst="rect">
            <a:avLst/>
          </a:prstGeom>
          <a:noFill/>
        </p:spPr>
      </p:pic>
      <p:pic>
        <p:nvPicPr>
          <p:cNvPr id="19460" name="Picture 4" descr="https://im2-tub-ru.yandex.net/i?id=314af7d704210322e1c36f3a45ed4630&amp;n=33&amp;h=190&amp;w=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643182"/>
            <a:ext cx="4929190" cy="4214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снова возвращается в Петербург, архитектурой, обликом которого не перестает восхищаться. В 1911 году поступает в Петербургский университет, на историко-филологическое отделение.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a-s-pushkin.ru/books/item/f00/s00/z0000016/pic/000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5572164" cy="3571900"/>
          </a:xfrm>
          <a:prstGeom prst="rect">
            <a:avLst/>
          </a:prstGeom>
          <a:noFill/>
        </p:spPr>
      </p:pic>
      <p:pic>
        <p:nvPicPr>
          <p:cNvPr id="18440" name="Picture 8" descr="https://upload.wikimedia.org/wikipedia/commons/thumb/6/66/HallwayTwelveCollegiaJune2009.JPG/256px-HallwayTwelveCollegiaJune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4714908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стихи Осипа Мандельштама были написаны в направлении символизма.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Последующее же творчество Мандельштама происходило под влиянием акмеистов. В 1913, 1916, 1922 годах выходит три издания книги «Камень».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www.bookland.com/img/pictures/2/344/3442539/b600x800.a0acc581bfd9cb3d8335c740914b1ef4113e4dbc60c84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2643206" cy="3857628"/>
          </a:xfrm>
          <a:prstGeom prst="rect">
            <a:avLst/>
          </a:prstGeom>
          <a:noFill/>
        </p:spPr>
      </p:pic>
      <p:pic>
        <p:nvPicPr>
          <p:cNvPr id="20484" name="Picture 4" descr="http://p1.s1.jc9.ru/filecpd.php?u=aHR0cDovL3d3dy5vem9uLnJ1L211bHRpbWVkaWEvYm9va3NfY292ZXJzLzEwMDkyMDQ4NTQuanBn&amp;tp=custom&amp;w=-1280&amp;s=5&amp;l&amp;nocrop&amp;sc=d152b&amp;v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2571768" cy="3857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500042"/>
            <a:ext cx="3886200" cy="56610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Стихи Мандельштама периода революции, Первой Мировой войны были изданы в сборнике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Tristia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1919 году в биографии Осипа Мандельштама произошло знакомство с Надеждой Хазиной, которая впоследствии стала женой поэта. Ей была посвящена вторая книга поэзии Мандельштама, вышедшая в 1923 году.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Несколько лет (с 1925 по 1930) Мандельштам посвятил написанию прозы. В 1928 году был опубликован сборник стихотворений Мандельштама, несколько его статей.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reshetnikov-yu.ucoz.ru/_fr/0/1404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143404" cy="6000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5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1918 Мандельштам живет то в Москве, то в Петрограде, потом в Тифлисе, куда приехал ненадолго и потом приезжал снова и снова.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Н.Чуковский написал: "...у него никогда не было не только никакого имущества, но и постоянной оседлости - он вел бродячий образ жизни, ...я понял самую разительную его черту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безбытность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 был человек, не создававший вокруг себя никакого быта и живущий вне всякого уклада".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im2-tub-ru.yandex.net/i?id=8c55d76c122fe09000e2d97fed819629&amp;n=33&amp;h=190&amp;w=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3000396" cy="3571900"/>
          </a:xfrm>
          <a:prstGeom prst="rect">
            <a:avLst/>
          </a:prstGeom>
          <a:noFill/>
        </p:spPr>
      </p:pic>
      <p:pic>
        <p:nvPicPr>
          <p:cNvPr id="6150" name="Picture 6" descr="https://im0-tub-ru.yandex.net/i?id=9227ffc7f56b3cff1ebac2a09760efb3&amp;n=33&amp;h=190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572000" cy="3357586"/>
          </a:xfrm>
          <a:prstGeom prst="rect">
            <a:avLst/>
          </a:prstGeom>
          <a:noFill/>
        </p:spPr>
      </p:pic>
      <p:pic>
        <p:nvPicPr>
          <p:cNvPr id="6152" name="Picture 8" descr="http://www.stihi.ru/pics/2009/02/05/2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3286124"/>
            <a:ext cx="4357718" cy="3571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30718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Книги Осипа Мандельштама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"Стихотворения" (1928).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продолжал публиковать статьи о литературе - сборник "О поэзии" (1928).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изданы две книги прозы - повесть "Шум времени" (1925) и "Египетская марка" (1928).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Вышли и несколько книжек для детей - "Два трамвая", "Примус" (1925), "Шары" (1926).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literatura5.narod.ru/m_tris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90"/>
            <a:ext cx="2857520" cy="3500462"/>
          </a:xfrm>
          <a:prstGeom prst="rect">
            <a:avLst/>
          </a:prstGeom>
          <a:noFill/>
        </p:spPr>
      </p:pic>
      <p:pic>
        <p:nvPicPr>
          <p:cNvPr id="5126" name="Picture 6" descr="http://iknigi.net/books_files/covers/thumbs_300/stihotvoreniya-31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857500" cy="3657600"/>
          </a:xfrm>
          <a:prstGeom prst="rect">
            <a:avLst/>
          </a:prstGeom>
          <a:noFill/>
        </p:spPr>
      </p:pic>
      <p:pic>
        <p:nvPicPr>
          <p:cNvPr id="5128" name="Picture 8" descr="http://static1.ozone.ru/multimedia/books_covers/1000606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357538"/>
            <a:ext cx="2714612" cy="3500462"/>
          </a:xfrm>
          <a:prstGeom prst="rect">
            <a:avLst/>
          </a:prstGeom>
          <a:noFill/>
        </p:spPr>
      </p:pic>
      <p:pic>
        <p:nvPicPr>
          <p:cNvPr id="5130" name="Picture 10" descr="http://static.my-shop.ru/product/2/186/18541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500306"/>
            <a:ext cx="2833694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190</TotalTime>
  <Words>577</Words>
  <PresentationFormat>Экран (4:3)</PresentationFormat>
  <Paragraphs>64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"Нашедший подкову"  (о жизни и творчестве Осипа Мандельштама)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Б.Л.Пастернак назвал этот поступок самоубийством:</vt:lpstr>
      <vt:lpstr>Слайд 12</vt:lpstr>
      <vt:lpstr>Слайд 13</vt:lpstr>
      <vt:lpstr>Слайд 14</vt:lpstr>
      <vt:lpstr>Слайд 15</vt:lpstr>
      <vt:lpstr>Слайд 16</vt:lpstr>
      <vt:lpstr>Слайд 17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сумины</dc:creator>
  <cp:lastModifiedBy>сергей</cp:lastModifiedBy>
  <cp:revision>24</cp:revision>
  <dcterms:created xsi:type="dcterms:W3CDTF">2016-01-07T08:20:19Z</dcterms:created>
  <dcterms:modified xsi:type="dcterms:W3CDTF">2016-02-19T19:19:50Z</dcterms:modified>
</cp:coreProperties>
</file>