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i="1" dirty="0" smtClean="0"/>
              <a:t>Грузоподъемные устройства</a:t>
            </a:r>
            <a:endParaRPr lang="ru-RU" sz="8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274638"/>
            <a:ext cx="368617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Тали</a:t>
            </a:r>
            <a:endParaRPr lang="ru-RU" dirty="0"/>
          </a:p>
        </p:txBody>
      </p:sp>
      <p:sp>
        <p:nvSpPr>
          <p:cNvPr id="1026" name="AutoShape 2" descr="ÑÐµÐ»ÑÑÐµÑ ÑÐµÐ¿Ð½Ð¾Ð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14356"/>
            <a:ext cx="4786346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Лебедочные грузоподъемные </a:t>
            </a:r>
            <a:r>
              <a:rPr lang="ru-RU" dirty="0" smtClean="0"/>
              <a:t>механизмы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285992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Домкраты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540067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Тельферы</a:t>
            </a:r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214422"/>
            <a:ext cx="66675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Блоки и </a:t>
            </a:r>
            <a:r>
              <a:rPr lang="ru-RU" dirty="0" smtClean="0"/>
              <a:t>полиспасты</a:t>
            </a: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357298"/>
            <a:ext cx="7072362" cy="489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Грузоподъемные устройства</vt:lpstr>
      <vt:lpstr>Тали</vt:lpstr>
      <vt:lpstr>Лебедочные грузоподъемные механизмы</vt:lpstr>
      <vt:lpstr>Домкраты</vt:lpstr>
      <vt:lpstr>Тельферы</vt:lpstr>
      <vt:lpstr>Блоки и полиспасты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Грузоподъемные устройства</dc:title>
  <dc:creator>Замана</dc:creator>
  <cp:lastModifiedBy>Админ</cp:lastModifiedBy>
  <cp:revision>2</cp:revision>
  <dcterms:created xsi:type="dcterms:W3CDTF">2019-05-27T19:45:41Z</dcterms:created>
  <dcterms:modified xsi:type="dcterms:W3CDTF">2019-05-27T19:56:20Z</dcterms:modified>
</cp:coreProperties>
</file>