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5;&#1077;&#1083;&#1089;&#1080;&#1090;&#1080;.&#1088;&#1092;/%D0%BD%D0%BE%D0%B2%D0%BE%D1%81%D1%82%D0%B8/2097-%D1%80%D0%BE%D1%81%D1%81%D0%B8%D0%B9%D1%81%D0%BA%D0%B0%D1%8F-%D1%84%D0%B5%D0%B4%D0%B5%D1%80%D0%B0%D1%86%D0%B8%D1%8F-%D1%80%D0%BE%D1%81%D1%81%D0%B8%D1%8F-%D0%B3%D0%BE%D1%81%D1%83%D0%B4%D0%B0%D1%80%D1%81%D1%82%D0%B2%D0%B5%D0%BD%D0%BD%D0%BE%D0%B5-%D1%83%D1%81%D1%82%D1%80%D0%BE%D0%B9%D1%81%D1%82%D0%B2%D0%B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&#1095;&#1077;&#1083;&#1089;&#1080;&#1090;&#1080;.&#1088;&#1092;/%D0%BE%D1%80%D0%B3%D0%B0%D0%BD%D1%8B-%D0%B2%D0%BB%D0%B0%D1%81%D1%82%D0%B8/%D0%BF%D1%80%D0%B5%D0%B7%D0%B8%D0%B4%D0%B5%D0%BD%D1%82" TargetMode="External"/><Relationship Id="rId4" Type="http://schemas.openxmlformats.org/officeDocument/2006/relationships/hyperlink" Target="http://&#1095;&#1077;&#1083;&#1089;&#1080;&#1090;&#1080;.&#1088;&#1092;/%D0%BD%D0%BE%D0%B2%D0%BE%D1%81%D1%82%D0%B8/1265-%D0%BF%D1%83%D1%82%D0%B8%D0%BD-%D0%B2-%D0%B2-%D0%B1%D0%B8%D0%BE%D0%B3%D1%80%D0%B0%D1%84%D0%B8%D1%8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5;&#1077;&#1083;&#1089;&#1080;&#1090;&#1080;.&#1088;&#1092;/1264-&#1072;&#1088;&#1082;&#1072;&#1080;&#1084;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ursociety.ru/publ/drevnie_civilizacii/arkaim_i_drugie_drevnie_goroda_urala/6-1-0-23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аркаи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</a:t>
            </a:r>
            <a:endParaRPr lang="ru-RU" sz="9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1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аркаим жертвопринош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9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986" y="4193704"/>
            <a:ext cx="9129014" cy="2664296"/>
          </a:xfrm>
        </p:spPr>
        <p:txBody>
          <a:bodyPr>
            <a:no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было обнаружено множество жертвенных костей животных, что говорит о развитом религиозном культе. Исследователь Д.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Зданович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отмечает в одной из своих книг: «В целом ряде домов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дне колодцев обнаружены побывавшие в огне копыта, лопатки и нижние челюсти лошадей и коров. Причем кости животных помещены в колодцы преднамеренно: челюсти расположены по кругу вдоль стенок колодца и закреплены вбитыми в грунт березовыми колышками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6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аркаим пути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458" y="0"/>
            <a:ext cx="91644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165618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мая 2005 года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кратким визитом посетил президент 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России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Владимир Путин. 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Следы пребывания 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Президента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России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 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Путина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аркаимском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музее трепетно хранятся под специальным стеклянным колпаком.</a:t>
            </a:r>
          </a:p>
        </p:txBody>
      </p:sp>
    </p:spTree>
    <p:extLst>
      <p:ext uri="{BB962C8B-B14F-4D97-AF65-F5344CB8AC3E}">
        <p14:creationId xmlns:p14="http://schemas.microsoft.com/office/powerpoint/2010/main" xmlns="" val="37636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аркаим загадочный горо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6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"/>
            <a:ext cx="9136042" cy="3140968"/>
          </a:xfrm>
        </p:spPr>
        <p:txBody>
          <a:bodyPr>
            <a:no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 археологи сметают пыль с древних камней, пытаясь воссоздать образ жизни и быт здешних обитателей, уфологи почти каждую ночь наблюдают странные небесные огни, свечение в атмосфере, описывают состояния измененного сознания. Если верить их рассказам, людей внезапно охватывает беспричинная тревога. Приборы фиксируют загадочные нарушения в работе часов, изменения в ритме сердца, скачки давления и температуры тела. Происходят непонятные перепады электрического напряжения и напряженности магнитного поля. Температура воздуха в течение пяти минут может повышаться и падать в пределах пяти градусов по Цельсию…</a:t>
            </a:r>
          </a:p>
        </p:txBody>
      </p:sp>
    </p:spTree>
    <p:extLst>
      <p:ext uri="{BB962C8B-B14F-4D97-AF65-F5344CB8AC3E}">
        <p14:creationId xmlns:p14="http://schemas.microsoft.com/office/powerpoint/2010/main" xmlns="" val="158023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Лысая гора (Шаманка, Шаманиха)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38" y="0"/>
            <a:ext cx="9206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Главной достопримечательностью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является Лысая гора (Шаманка,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Шаманиха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 остаток некогда грозного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палеовулкана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действовал на этом месте более 300 миллионов лет назад. Вулканы находятся на разломах земной коры, являясь аномальными зонами планеты. Ведь не зря многие древние храмы строили именно в подобных местах, что создавало в них определенную ауру, благоприятно влияющую на человека. </a:t>
            </a:r>
          </a:p>
        </p:txBody>
      </p:sp>
    </p:spTree>
    <p:extLst>
      <p:ext uri="{BB962C8B-B14F-4D97-AF65-F5344CB8AC3E}">
        <p14:creationId xmlns:p14="http://schemas.microsoft.com/office/powerpoint/2010/main" xmlns="" val="7719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458" y="0"/>
            <a:ext cx="9164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Паломничество в </a:t>
            </a:r>
            <a:r>
              <a:rPr lang="ru-RU" sz="20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</a:t>
            </a: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(Челябинская область) началось в 1991 году, и сейчас музей – заповедник посещают около 30 тысяч желающих в год. Вокруг древнейшего поселения нет ни одной гостиницы, но приезжие могут за умеренную плату разместиться в палаточном городке и в специально оборудованных для ночлега вагончиках.</a:t>
            </a:r>
            <a:b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 Прибыв на территорию заповедника, необходимо сразу же зарегистрироваться в диспетчерской службе, оплатить проживание и стоянку автотранспорта. Если вы заранее забронировали места для проживания, то в диспетчерской вам надо предъявить документ об оплате, и вам выдадут ключ от вагончика. Постельное белье и все необходимое уже будет лежать в вашем вагончике. Если вы не бронировали места, то диспетчер подскажет вам, есть ли свободный вагончик, вы сможете оплатить его прямо на </a:t>
            </a:r>
            <a:r>
              <a:rPr lang="ru-RU" sz="20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Аркаиме</a:t>
            </a: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сразу же поселиться.</a:t>
            </a:r>
            <a:b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 Если вы планируете приехать в заповедник со своим туристским оборудованием, установить палатку можно без предварительной брони, оплатив место в диспетчерской службе на </a:t>
            </a:r>
            <a:r>
              <a:rPr lang="ru-RU" sz="20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Аркаиме</a:t>
            </a: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установленным расценкам. Для установки палатки предлагается охраняемая территория с местами для разведения костров, оборудованная источником воды, электрическими розетками, душевыми кабинами, санитарными помещениями.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1918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oursociety.ru/_pu/2/s62715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03649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21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древний ф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29" y="620688"/>
            <a:ext cx="8229600" cy="1143000"/>
          </a:xfrm>
        </p:spPr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700809"/>
            <a:ext cx="6120680" cy="4176464"/>
          </a:xfrm>
        </p:spPr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ru-RU" dirty="0" err="1" smtClean="0">
                <a:hlinkClick r:id="rId3"/>
              </a:rPr>
              <a:t>челсити.рф</a:t>
            </a:r>
            <a:r>
              <a:rPr lang="ru-RU" dirty="0" smtClean="0">
                <a:hlinkClick r:id="rId3"/>
              </a:rPr>
              <a:t>/1264-аркаим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oursociety.ru/publ/drevnie_civilizacii/arkaim_i_drugie_drevnie_goroda_urala/6-1-0-232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32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то достопримечательностей Урала: Реалистичная модель Аркаима, воссозданная по схемам и чертежа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16" y="0"/>
            <a:ext cx="9153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516" y="1813"/>
            <a:ext cx="9153516" cy="2131043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Аркаи́м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arkaim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- загадочный древний город, укреплённое деревянное поселение эпохи средней бронзы рубежа III—II тыс. до н.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.,относящееся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аркаимско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синташтинской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культуре и считающееся ровесником египетских пирамид и древнего Вавилона, намного старше древнего Рима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Трои.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площадь поселения – 20 000 кв. м.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7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инки по запросу аркаим открыт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289"/>
            <a:ext cx="9164062" cy="684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Считается, что этот исторический памятник был открыт 3 раза.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его обнаружили военные картографы, и он был нанесен на военные карты приблизительно в 1957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следует открытие гражданскими картографами — с воздуха, при проведении аэрофотосъемки, был обнаружен странный объект. Однако в то время картографы решили, что на снимки попал засекреченный военный объект.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апреле 1992 года территория (3300 га) с находящимся на ней поселением была выделена Советом Министров РФ под организацию экспериментального природно-ландшафтного и историко-археологического заповедника — филиала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Ильменского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государственного заповедника.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 С 1991 года ведутся масштабные раскопки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 руководством доктора исторических наук 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Геннадия Борисовича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Здановича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ходе работ было вскрыто около 8000 кв. м. площади поселения (примерно половина), вторая часть была исследована с помощью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археомагнитных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методов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5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nfoglaz.ru/wp-content/uploads/2013/03/2274058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40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аркаим открыт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80" y="5439"/>
            <a:ext cx="9144000" cy="5257800"/>
          </a:xfrm>
        </p:spPr>
        <p:txBody>
          <a:bodyPr>
            <a:norm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ород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представлял собой крепость, состоящую из двух «многоквартирных» домов. В этом городе жили и работали люди, а животные паслись за пределами города, в том числе и в специальных загонах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некоторых помещениях обнаружены не только гончарные мастерские, но и металлургическое производство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В центре города была площадь. Между стенами была кольцевая дорога, от этой дороги к центральной площади ведут прямые улицы. В городе имелась ливневая канализация с отводом воды за пределы города. Пока это единственный в мире пример столь древней канализации. Это говорит о достаточно высоком уровне урбанизации. Большинство исследователей полагает, что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был местом постоянного проживания, а использовался в определенное время. Возможно, он имел какое-то религиозное, сакральное значение, допустим, был связан с культом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солнца (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эту мысль наводят круглая форма и строгая ориентированность на части света). Быть может, город использовался как резервное поселение во время военных действий. Версий действительно много.</a:t>
            </a:r>
          </a:p>
        </p:txBody>
      </p:sp>
    </p:spTree>
    <p:extLst>
      <p:ext uri="{BB962C8B-B14F-4D97-AF65-F5344CB8AC3E}">
        <p14:creationId xmlns:p14="http://schemas.microsoft.com/office/powerpoint/2010/main" xmlns="" val="4614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поля аркаи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977" y="0"/>
            <a:ext cx="8229600" cy="255314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Специалисты считают, что поля, которые находятся в районе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вполне могли возделываться его жителями. Кстати, примерно в 5-6 километрах от древнего города обнаружены еще несколько маленьких поселений того же времени. Некоторые археологи считают, что это как раз сельскохозяйственные поселения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177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жилища аркаи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586" y="-1"/>
            <a:ext cx="9154585" cy="686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-1"/>
            <a:ext cx="9143999" cy="456149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Несмотря на то, что город был построен по единому плану, каждое жилище индивидуально, заметны даже попытки расширить его, отрезав площадь от общей улицы. Это свидетельствует о том, что каждая семья (или род) занималась постройками самостоятельно, не было коллективного общинного строительства. В каждом доме </a:t>
            </a:r>
            <a:r>
              <a:rPr lang="ru-RU" sz="20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Аркаима</a:t>
            </a: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колодец. </a:t>
            </a:r>
          </a:p>
        </p:txBody>
      </p:sp>
    </p:spTree>
    <p:extLst>
      <p:ext uri="{BB962C8B-B14F-4D97-AF65-F5344CB8AC3E}">
        <p14:creationId xmlns:p14="http://schemas.microsoft.com/office/powerpoint/2010/main" xmlns="" val="33945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аркаим крыши дом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005" y="5301209"/>
            <a:ext cx="9144000" cy="1556791"/>
          </a:xfrm>
        </p:spPr>
        <p:txBody>
          <a:bodyPr>
            <a:norm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крышам домов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шла еще одна улица, причем такая широкая, что по ней вполне можно было ездить на деревянной колеснице. Колесница (самая древняя в мире) была обнаружена при раскопках другого древнего городища на Южном Урале.</a:t>
            </a:r>
          </a:p>
        </p:txBody>
      </p:sp>
    </p:spTree>
    <p:extLst>
      <p:ext uri="{BB962C8B-B14F-4D97-AF65-F5344CB8AC3E}">
        <p14:creationId xmlns:p14="http://schemas.microsoft.com/office/powerpoint/2010/main" xmlns="" val="13456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аркаим открыт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831" y="4531118"/>
            <a:ext cx="9162848" cy="230425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найденным в могильниках черепам был восстановлен облик жителей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оказавшихся европеоидами. Антропологические реконструкции мужчины и женщины выставлены в Челябинском областном краеведческом музее и Музее природы и человека заповедника «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Находки с раскопок памятника можно увидеть только в Музее археологии и этнографии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ЧелГУ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 заповеднике «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Аркаим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а также в рамках передвижных выставок</a:t>
            </a:r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814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228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Аркаим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Аркаим</dc:title>
  <dc:creator>oduvanchik</dc:creator>
  <cp:lastModifiedBy>Людмила</cp:lastModifiedBy>
  <cp:revision>10</cp:revision>
  <dcterms:created xsi:type="dcterms:W3CDTF">2016-10-11T13:11:34Z</dcterms:created>
  <dcterms:modified xsi:type="dcterms:W3CDTF">2021-03-21T13:58:08Z</dcterms:modified>
</cp:coreProperties>
</file>