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8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0" r:id="rId18"/>
    <p:sldId id="271" r:id="rId19"/>
    <p:sldId id="272" r:id="rId20"/>
    <p:sldId id="273" r:id="rId21"/>
    <p:sldId id="274" r:id="rId22"/>
    <p:sldId id="276" r:id="rId23"/>
    <p:sldId id="275" r:id="rId24"/>
    <p:sldId id="277" r:id="rId25"/>
    <p:sldId id="291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17/1111948/slides/slide_1.jpg"/>
          <p:cNvPicPr>
            <a:picLocks noChangeAspect="1" noChangeArrowheads="1"/>
          </p:cNvPicPr>
          <p:nvPr/>
        </p:nvPicPr>
        <p:blipFill>
          <a:blip r:embed="rId2" cstate="print"/>
          <a:srcRect b="14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player.myshared.ru/17/1111948/slides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layer.myshared.ru/17/1111948/slides/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player.myshared.ru/17/1111948/slides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player.myshared.ru/17/1111948/slides/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player.myshared.ru/17/1111948/slides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player.myshared.ru/17/1111948/slides/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player.myshared.ru/17/1111948/slides/slid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player.myshared.ru/4/205463/slides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player.myshared.ru/17/1111948/slides/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player.myshared.ru/17/1111948/slides/slide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yer.myshared.ru/17/1111948/slides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player.myshared.ru/17/1111948/slides/slide_18.jpg"/>
          <p:cNvPicPr>
            <a:picLocks noChangeAspect="1" noChangeArrowheads="1"/>
          </p:cNvPicPr>
          <p:nvPr/>
        </p:nvPicPr>
        <p:blipFill>
          <a:blip r:embed="rId2" cstate="print"/>
          <a:srcRect t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player.myshared.ru/5/446007/slides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player.myshared.ru/5/446007/slides/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player.myshared.ru/5/446007/slides/slid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player.myshared.ru/5/446007/slides/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player.myshared.ru/4/205463/slides/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player.myshared.ru/5/446007/slides/slide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player.myshared.ru/5/446007/slides/slid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player.myshared.ru/5/446007/slides/slid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667250" cy="6857999"/>
          </a:xfrm>
          <a:prstGeom prst="rect">
            <a:avLst/>
          </a:prstGeom>
          <a:noFill/>
        </p:spPr>
      </p:pic>
      <p:pic>
        <p:nvPicPr>
          <p:cNvPr id="37892" name="Picture 4" descr="http://player.myshared.ru/5/446007/slides/slide_20.jpg"/>
          <p:cNvPicPr>
            <a:picLocks noChangeAspect="1" noChangeArrowheads="1"/>
          </p:cNvPicPr>
          <p:nvPr/>
        </p:nvPicPr>
        <p:blipFill>
          <a:blip r:embed="rId3" cstate="print"/>
          <a:srcRect l="3896" r="2597"/>
          <a:stretch>
            <a:fillRect/>
          </a:stretch>
        </p:blipFill>
        <p:spPr bwMode="auto">
          <a:xfrm>
            <a:off x="4000464" y="0"/>
            <a:ext cx="51435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player.myshared.ru/5/446007/slides/slide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player.myshared.ru/17/1111948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layer.myshared.ru/5/446007/slides/slide_22.jpg"/>
          <p:cNvPicPr>
            <a:picLocks noChangeAspect="1" noChangeArrowheads="1"/>
          </p:cNvPicPr>
          <p:nvPr/>
        </p:nvPicPr>
        <p:blipFill>
          <a:blip r:embed="rId2" cstate="print"/>
          <a:srcRect r="3906"/>
          <a:stretch>
            <a:fillRect/>
          </a:stretch>
        </p:blipFill>
        <p:spPr bwMode="auto">
          <a:xfrm>
            <a:off x="0" y="0"/>
            <a:ext cx="5643570" cy="6858000"/>
          </a:xfrm>
          <a:prstGeom prst="rect">
            <a:avLst/>
          </a:prstGeom>
          <a:noFill/>
        </p:spPr>
      </p:pic>
      <p:pic>
        <p:nvPicPr>
          <p:cNvPr id="39940" name="Picture 4" descr="http://player.myshared.ru/5/446007/slides/slide_23.jpg"/>
          <p:cNvPicPr>
            <a:picLocks noChangeAspect="1" noChangeArrowheads="1"/>
          </p:cNvPicPr>
          <p:nvPr/>
        </p:nvPicPr>
        <p:blipFill>
          <a:blip r:embed="rId3" cstate="print"/>
          <a:srcRect l="3031" r="7575"/>
          <a:stretch>
            <a:fillRect/>
          </a:stretch>
        </p:blipFill>
        <p:spPr bwMode="auto">
          <a:xfrm>
            <a:off x="4929190" y="0"/>
            <a:ext cx="421481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player.myshared.ru/5/446007/slides/slide_24.jpg"/>
          <p:cNvPicPr>
            <a:picLocks noChangeAspect="1" noChangeArrowheads="1"/>
          </p:cNvPicPr>
          <p:nvPr/>
        </p:nvPicPr>
        <p:blipFill>
          <a:blip r:embed="rId2" cstate="print"/>
          <a:srcRect r="6250"/>
          <a:stretch>
            <a:fillRect/>
          </a:stretch>
        </p:blipFill>
        <p:spPr bwMode="auto">
          <a:xfrm>
            <a:off x="0" y="-1"/>
            <a:ext cx="5143504" cy="6858001"/>
          </a:xfrm>
          <a:prstGeom prst="rect">
            <a:avLst/>
          </a:prstGeom>
          <a:noFill/>
        </p:spPr>
      </p:pic>
      <p:pic>
        <p:nvPicPr>
          <p:cNvPr id="40964" name="Picture 4" descr="http://player.myshared.ru/5/446007/slides/slide_25.jpg"/>
          <p:cNvPicPr>
            <a:picLocks noChangeAspect="1" noChangeArrowheads="1"/>
          </p:cNvPicPr>
          <p:nvPr/>
        </p:nvPicPr>
        <p:blipFill>
          <a:blip r:embed="rId3" cstate="print"/>
          <a:srcRect l="9833" r="11718"/>
          <a:stretch>
            <a:fillRect/>
          </a:stretch>
        </p:blipFill>
        <p:spPr bwMode="auto">
          <a:xfrm>
            <a:off x="5143504" y="-1"/>
            <a:ext cx="4000496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player.myshared.ru/5/446007/slides/slide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player.myshared.ru/5/446007/slides/slide_27.jpg"/>
          <p:cNvPicPr>
            <a:picLocks noChangeAspect="1" noChangeArrowheads="1"/>
          </p:cNvPicPr>
          <p:nvPr/>
        </p:nvPicPr>
        <p:blipFill>
          <a:blip r:embed="rId2" cstate="print"/>
          <a:srcRect r="10156"/>
          <a:stretch>
            <a:fillRect/>
          </a:stretch>
        </p:blipFill>
        <p:spPr bwMode="auto">
          <a:xfrm>
            <a:off x="0" y="-1"/>
            <a:ext cx="5072066" cy="6858001"/>
          </a:xfrm>
          <a:prstGeom prst="rect">
            <a:avLst/>
          </a:prstGeom>
          <a:noFill/>
        </p:spPr>
      </p:pic>
      <p:pic>
        <p:nvPicPr>
          <p:cNvPr id="44036" name="Picture 4" descr="http://player.myshared.ru/5/446007/slides/slide_28.jpg"/>
          <p:cNvPicPr>
            <a:picLocks noChangeAspect="1" noChangeArrowheads="1"/>
          </p:cNvPicPr>
          <p:nvPr/>
        </p:nvPicPr>
        <p:blipFill>
          <a:blip r:embed="rId3" cstate="print"/>
          <a:srcRect l="10156" r="5468"/>
          <a:stretch>
            <a:fillRect/>
          </a:stretch>
        </p:blipFill>
        <p:spPr bwMode="auto">
          <a:xfrm>
            <a:off x="5000628" y="-1"/>
            <a:ext cx="414337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player.myshared.ru/5/446007/slides/slide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player.myshared.ru/5/446007/slides/slide_30.jpg"/>
          <p:cNvPicPr>
            <a:picLocks noChangeAspect="1" noChangeArrowheads="1"/>
          </p:cNvPicPr>
          <p:nvPr/>
        </p:nvPicPr>
        <p:blipFill>
          <a:blip r:embed="rId2" cstate="print"/>
          <a:srcRect l="3749"/>
          <a:stretch>
            <a:fillRect/>
          </a:stretch>
        </p:blipFill>
        <p:spPr bwMode="auto">
          <a:xfrm>
            <a:off x="0" y="0"/>
            <a:ext cx="5500726" cy="6858001"/>
          </a:xfrm>
          <a:prstGeom prst="rect">
            <a:avLst/>
          </a:prstGeom>
          <a:noFill/>
        </p:spPr>
      </p:pic>
      <p:pic>
        <p:nvPicPr>
          <p:cNvPr id="46084" name="Picture 4" descr="http://player.myshared.ru/5/446007/slides/slide_31.jpg"/>
          <p:cNvPicPr>
            <a:picLocks noChangeAspect="1" noChangeArrowheads="1"/>
          </p:cNvPicPr>
          <p:nvPr/>
        </p:nvPicPr>
        <p:blipFill>
          <a:blip r:embed="rId3" cstate="print"/>
          <a:srcRect l="9237" r="7951"/>
          <a:stretch>
            <a:fillRect/>
          </a:stretch>
        </p:blipFill>
        <p:spPr bwMode="auto">
          <a:xfrm>
            <a:off x="5429256" y="-1"/>
            <a:ext cx="371474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layer.myshared.ru/17/1111948/slides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player.myshared.ru/17/1111948/slides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player.myshared.ru/17/1111948/slides/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player.myshared.ru/17/1111948/slides/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player.myshared.ru/4/205463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player.myshared.ru/17/1111948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Экран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Ученик</cp:lastModifiedBy>
  <cp:revision>8</cp:revision>
  <dcterms:created xsi:type="dcterms:W3CDTF">2019-12-11T08:37:24Z</dcterms:created>
  <dcterms:modified xsi:type="dcterms:W3CDTF">2020-03-20T07:22:32Z</dcterms:modified>
</cp:coreProperties>
</file>