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met-all.org/obrabotka/prochie/freza-po-metallu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Разновидности фрезерных станков</a:t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20000"/>
          </a:bodyPr>
          <a:lstStyle/>
          <a:p>
            <a:pPr algn="just" fontAlgn="base">
              <a:buNone/>
            </a:pPr>
            <a:r>
              <a:rPr lang="ru-RU" dirty="0" smtClean="0"/>
              <a:t>Станки с ЧПУ, которые обрабатывают детали из различных металлов с высокой производительностью и точностью, имеют один большой недостаток: приличную стоимость, но его полностью компенсируют следующие положительные факторы:</a:t>
            </a:r>
          </a:p>
          <a:p>
            <a:pPr algn="just" fontAlgn="base"/>
            <a:r>
              <a:rPr lang="ru-RU" dirty="0" smtClean="0"/>
              <a:t>снижение потребности в квалифицированных специалистах на производстве;</a:t>
            </a:r>
          </a:p>
          <a:p>
            <a:pPr fontAlgn="base"/>
            <a:r>
              <a:rPr lang="ru-RU" dirty="0" smtClean="0"/>
              <a:t>высокая производительность относительно станков с ручным управлением;</a:t>
            </a:r>
          </a:p>
          <a:p>
            <a:pPr fontAlgn="base"/>
            <a:r>
              <a:rPr lang="ru-RU" dirty="0" smtClean="0"/>
              <a:t>снижение срока производственных циклов;</a:t>
            </a:r>
          </a:p>
          <a:p>
            <a:pPr fontAlgn="base"/>
            <a:r>
              <a:rPr lang="ru-RU" dirty="0" smtClean="0"/>
              <a:t>ускорение перехода на производство новой продукции.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Вертикально-фрезерные</a:t>
            </a:r>
            <a:endParaRPr lang="ru-RU" dirty="0"/>
          </a:p>
        </p:txBody>
      </p:sp>
      <p:sp>
        <p:nvSpPr>
          <p:cNvPr id="1026" name="AutoShape 2" descr="Вертикально-фрезерный станок без консо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14422"/>
            <a:ext cx="4104212" cy="508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6248" y="1225689"/>
            <a:ext cx="48577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Рабочими инструментами для таких станков являются фасонные, цилиндрические, концевые фрезы, также можно выполнять и операции сверления. Вертикально-фрезерный станок позволяет выполнять следующие технологические операции: обработку зубчатых колес и различных пазов, углов, рамочных элементов, вертикальных и горизонтальных поверхностей на деталях, выполненных из различных металлов</a:t>
            </a:r>
            <a:r>
              <a:rPr lang="ru-RU" sz="2000" dirty="0" smtClean="0"/>
              <a:t>.</a:t>
            </a:r>
          </a:p>
          <a:p>
            <a:r>
              <a:rPr lang="ru-RU" sz="2000" i="1" dirty="0" smtClean="0">
                <a:solidFill>
                  <a:srgbClr val="FF0000"/>
                </a:solidFill>
              </a:rPr>
              <a:t>Фрезерные станки данного типа не имеют в своей конструкции консоли, а их рабочий стол передвигается по направляющим, расположенным на станине оборудования. 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85728"/>
            <a:ext cx="5043494" cy="5840435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sz="2400" dirty="0" smtClean="0"/>
              <a:t>Вертикально-фрезерные станки делятся на две категории, отличающиеся наличием в конструкции консоли. Их наименования соответственно:</a:t>
            </a:r>
          </a:p>
          <a:p>
            <a:pPr fontAlgn="base"/>
            <a:r>
              <a:rPr lang="ru-RU" sz="2400" dirty="0" err="1" smtClean="0"/>
              <a:t>бесконсольные</a:t>
            </a:r>
            <a:r>
              <a:rPr lang="ru-RU" sz="2400" dirty="0" smtClean="0"/>
              <a:t> вертикально-фрезерные станки;</a:t>
            </a:r>
          </a:p>
          <a:p>
            <a:pPr fontAlgn="base"/>
            <a:r>
              <a:rPr lang="ru-RU" sz="2400" dirty="0" smtClean="0"/>
              <a:t>вертикальные консольно-фрезерные станки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fontAlgn="base">
              <a:buNone/>
            </a:pPr>
            <a:r>
              <a:rPr lang="ru-RU" sz="2400" dirty="0" smtClean="0">
                <a:hlinkClick r:id="rId2"/>
              </a:rPr>
              <a:t>Фрезерный станок по металлу</a:t>
            </a:r>
            <a:r>
              <a:rPr lang="ru-RU" sz="2400" dirty="0" smtClean="0"/>
              <a:t> с консолью отличается тем, что его шпиндель и гильза могут перемещаться относительно оси оборудования.</a:t>
            </a:r>
          </a:p>
          <a:p>
            <a:endParaRPr lang="ru-RU" sz="2400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785794"/>
            <a:ext cx="3712731" cy="420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929322" y="5072074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Консольно-фрезерная модификация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Горизонтально-фрезерные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071678"/>
            <a:ext cx="4236762" cy="415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857752" y="1500174"/>
            <a:ext cx="39290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Горизонтально-фрезерный станок примечателен тем, что его шпиндель располагается в горизонтальной плоскости. Оборудование данной группы позволяет обрабатывать детали, которые имеют небольшие габаритные размеры. Универсальность данного станка обеспечивается за счет того, что в качестве рабочего инструмента на нем используются фрезы концевого, цилиндрического, фасонного, торцевого и углового типа. 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Устройство станков горизонтально-фрезерной группы позволяет устанавливать их рабочий стол параллельно, а также перпендикулярно к оси шпинделя. Все рабочие и силовые узлы данного оборудования размещены на станине, а коробка скоростей, заведующая скоростью вращения шпинделя, размещена в ее внутренней части.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Сверлильно-фрезерные</a:t>
            </a:r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71612"/>
            <a:ext cx="450056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0" y="1500174"/>
            <a:ext cx="42148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smtClean="0"/>
              <a:t>Станки, относящиеся к категории сверлильно-фрезерных, предназначены для обработки не только горизонтальных и вертикальных поверхностей, но и наклонных. Еще с их помощью обрабатывают пазы крупногабаритных деталей.</a:t>
            </a:r>
          </a:p>
          <a:p>
            <a:pPr fontAlgn="base"/>
            <a:r>
              <a:rPr lang="ru-RU" dirty="0" smtClean="0"/>
              <a:t>Такой фрезерный станок по металлу имеет сверлильно-фрезерную головку, позволяющую выполнять операции сверления под наклоном и обрабатывать поверхности, расположенных под углом к горизонтальной оси. Отличительной особенностью такого станка является и то, что его рабочая головка может функционировать в реверсном режиме.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Универсальные</a:t>
            </a:r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5414067" cy="3978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429256" y="1714488"/>
            <a:ext cx="321471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Такие станки для работы по металлу очень удобно использовать для оснащения частных цехов или некрупных мастерских, специализирующихся на ремонтно-механических работах. Универсальные станки позволяют выполнять обработку горизонтальных и вертикальных плоскостей, а также поверхностей спирального типа и штампов.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Настольные</a:t>
            </a:r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860"/>
            <a:ext cx="4682266" cy="49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286248" y="1571612"/>
            <a:ext cx="4429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Такое весьма компактное оборудование, установленное дома, в мастерских учебных заведениях и в небольших производственных цехах, позволяет выполнять различные технологические операции: нарезать резьбу, сверлить отверстия, выполнять обработку всевозможных деталей и материалов различными видами фрез и прочее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Несмотря на свою высокую производительность и широкую функциональность, такие станки отличает низкое энергопотребление и компактные размеры, что позволяет удобно размещать их даже на небольшой площади.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Фрезерные с ЧПУ</a:t>
            </a:r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1" y="1643050"/>
            <a:ext cx="4665403" cy="364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86380" y="1643050"/>
            <a:ext cx="3429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Такого рода устройства активно используются во всевозможных сферах промышленности на массовом производстве высококачественных деталей. Станки с ЧПУ высокопроизводительны и способны обеспечить непревзойденное качество не в единственном экземпляре, а на потоке, что делает их незаменимым оборудованием на любом серьезном производстве. 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503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Разновидности фрезерных станков </vt:lpstr>
      <vt:lpstr>Вертикально-фрезерные</vt:lpstr>
      <vt:lpstr>Слайд 3</vt:lpstr>
      <vt:lpstr>Горизонтально-фрезерные</vt:lpstr>
      <vt:lpstr>Устройство станков горизонтально-фрезерной группы позволяет устанавливать их рабочий стол параллельно, а также перпендикулярно к оси шпинделя. Все рабочие и силовые узлы данного оборудования размещены на станине, а коробка скоростей, заведующая скоростью вращения шпинделя, размещена в ее внутренней части.</vt:lpstr>
      <vt:lpstr>Сверлильно-фрезерные</vt:lpstr>
      <vt:lpstr>Универсальные</vt:lpstr>
      <vt:lpstr>Настольные</vt:lpstr>
      <vt:lpstr>Фрезерные с ЧПУ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Разновидности фрезерных станков </dc:title>
  <dc:creator>Замана</dc:creator>
  <cp:lastModifiedBy>Админ</cp:lastModifiedBy>
  <cp:revision>6</cp:revision>
  <dcterms:created xsi:type="dcterms:W3CDTF">2020-04-22T08:25:04Z</dcterms:created>
  <dcterms:modified xsi:type="dcterms:W3CDTF">2020-04-22T08:55:31Z</dcterms:modified>
</cp:coreProperties>
</file>