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7172348" cy="414340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 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электрического тока на организм человека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поражений 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факторы, влияющие на исход поражения электрическим 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током.</a:t>
            </a:r>
            <a:b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ПМП при поражении электротоком. 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Picture 5" descr="elektro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429132"/>
            <a:ext cx="3816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32861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Электрические ожоги</a:t>
            </a:r>
            <a:r>
              <a:rPr lang="ru-RU" dirty="0" smtClean="0"/>
              <a:t> - </a:t>
            </a:r>
            <a:r>
              <a:rPr lang="ru-RU" dirty="0" smtClean="0"/>
              <a:t>возникают в результате нагрева тканей человека протекающим через него электрическим током силой более 1 А. Ожоги могут быть поверхностные, когда поражаются кожные покровы, и внутренние — при поражении глубоколежащих тканей тела. По условиям возникновения различают контактные, дуговые и смешанные ожоги. </a:t>
            </a:r>
            <a:endParaRPr lang="ru-RU" dirty="0"/>
          </a:p>
        </p:txBody>
      </p:sp>
      <p:pic>
        <p:nvPicPr>
          <p:cNvPr id="20482" name="Picture 2" descr="http://recnarmed.ru/uploads/posts/2012-02/1328383324_ehlektrotrav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48003"/>
            <a:ext cx="5225228" cy="3609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zashtor.ru/wp-content/uploads/2017/01/chto-delat-pri-ozhoge-3-stepeni_1.jpe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2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15370" cy="235745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Электрические знаки </a:t>
            </a:r>
            <a:r>
              <a:rPr lang="ru-RU" dirty="0" smtClean="0"/>
              <a:t>представляют собой пятна серого или бледно-желтого цвета в виде мозоли на поверхности кожи в месте контакта с токоведущими частями. Электрические знаки, как правило, безболезненны и с течением времени сходят.  </a:t>
            </a:r>
            <a:endParaRPr lang="ru-RU" dirty="0"/>
          </a:p>
        </p:txBody>
      </p:sp>
      <p:pic>
        <p:nvPicPr>
          <p:cNvPr id="4" name="Picture 5" descr="04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60722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16430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Металлизация кожи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это пропитывание поверхности кожи частицами металла при его разбрызгивании или испарении под действием электрического тока. </a:t>
            </a:r>
            <a:endParaRPr lang="ru-RU" dirty="0"/>
          </a:p>
        </p:txBody>
      </p:sp>
      <p:pic>
        <p:nvPicPr>
          <p:cNvPr id="24578" name="Picture 2" descr="https://www.syl.ru/misc/i/ai/168567/631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83" y="2857496"/>
            <a:ext cx="4953020" cy="3714765"/>
          </a:xfrm>
          <a:prstGeom prst="rect">
            <a:avLst/>
          </a:prstGeom>
          <a:noFill/>
        </p:spPr>
      </p:pic>
      <p:pic>
        <p:nvPicPr>
          <p:cNvPr id="5" name="Picture 5" descr="ANd9GcRLfCwL49tiyd0xyjbQjzupT1jX9mmJU9bcyQyLpOKw6yALQUL1ug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10000"/>
          </a:blip>
          <a:srcRect/>
          <a:stretch>
            <a:fillRect/>
          </a:stretch>
        </p:blipFill>
        <p:spPr bwMode="auto">
          <a:xfrm>
            <a:off x="0" y="3500438"/>
            <a:ext cx="4000529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7467600" cy="28575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Электроофтальмия </a:t>
            </a:r>
            <a:r>
              <a:rPr lang="ru-RU" dirty="0" smtClean="0"/>
              <a:t>– это воспаление наружных оболочек глаз под действием потока ультрафиолетовых лучей, испускаемых электрической дугой; по этой причине нельзя смотреть на сварочную электродугу; травма сопровождается сильной болью и резью в глазах, временной потерей зрения.</a:t>
            </a:r>
            <a:endParaRPr lang="ru-RU" dirty="0"/>
          </a:p>
        </p:txBody>
      </p:sp>
      <p:pic>
        <p:nvPicPr>
          <p:cNvPr id="26626" name="Picture 2" descr="http://yaviju.com/wp-content/uploads/2014/08/jelektrooftalm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143248"/>
            <a:ext cx="4572000" cy="3429001"/>
          </a:xfrm>
          <a:prstGeom prst="rect">
            <a:avLst/>
          </a:prstGeom>
          <a:noFill/>
        </p:spPr>
      </p:pic>
      <p:pic>
        <p:nvPicPr>
          <p:cNvPr id="26628" name="Picture 4" descr="http://www.alexweld.ru/img/upload/%D0%B3%D0%BB%D0%B0%D0%B7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3138338" cy="3619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43577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Механические повреждения </a:t>
            </a:r>
            <a:r>
              <a:rPr lang="ru-RU" sz="2800" dirty="0" smtClean="0"/>
              <a:t>возникают в результате резких судорожных сокращений мышц под действием проходящего через человека тока, при непроизвольных мышечных сокращениях могут произойти разрывы кожи, кровеносных сосудов, а так же вывихи суставов, разрывы связок и даже переломы костей.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35824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Параметры, определяющие тяжесть поражения электрическим током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928802"/>
            <a:ext cx="1714512" cy="150019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Сила тока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57422" y="1928802"/>
            <a:ext cx="2000264" cy="150019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Частота тока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1857364"/>
            <a:ext cx="2071702" cy="157163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Время воздействия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86578" y="1857364"/>
            <a:ext cx="2071702" cy="164307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Путь протекания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42910" y="1214422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928926" y="1214422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86380" y="1214422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00958" y="1142984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786" y="4357694"/>
            <a:ext cx="2786082" cy="12858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Напряжение электрической сети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4357694"/>
            <a:ext cx="2857520" cy="12858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Электрическое сопротивление цепи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0" y="3429000"/>
            <a:ext cx="857224" cy="16430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425922">
            <a:off x="1577373" y="3647251"/>
            <a:ext cx="2692217" cy="540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1" y="4296737"/>
            <a:ext cx="2489199" cy="2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oozel.ru/gallery/images/1556862_pervaya-pomosch-pri-elektrotravme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rucksbpls.com/wp-content/uploads/211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ds03.infourok.ru/uploads/ex/07e3/0001f02a-b66e84f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электрический ток действует на человека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900882" cy="4525963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Факт действия </a:t>
            </a:r>
            <a:r>
              <a:rPr lang="ru-RU" sz="3200" b="1" dirty="0" smtClean="0"/>
              <a:t>электрического тока</a:t>
            </a:r>
            <a:r>
              <a:rPr lang="ru-RU" sz="3200" dirty="0" smtClean="0"/>
              <a:t> на человека был установлен в последней четверти XVIII века. Опасность этого действия впервые установил изобретатель электрохимического высоковольтного источника напряжения В. В. Петров. 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электрический ток и его действие на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86256"/>
            <a:ext cx="240823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17/1023113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воздействий электрического тока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0433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Термическое</a:t>
            </a:r>
            <a:r>
              <a:rPr lang="ru-RU" dirty="0" smtClean="0"/>
              <a:t> воздействие (проявляется ожогами отдельных участков тела);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Электролитическое</a:t>
            </a:r>
            <a:r>
              <a:rPr lang="ru-RU" dirty="0" smtClean="0"/>
              <a:t> воздействие (проявляется в разложении различных жидкостей организма: воды, крови на ионы, в результате чего происходит нарушение их физико-химического состава и свойств);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Биологическое</a:t>
            </a:r>
            <a:r>
              <a:rPr lang="ru-RU" dirty="0" smtClean="0"/>
              <a:t> действие (проявляется в виде раздражения и возбуждения живых тканей организма, судорожного сокращения мышц)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643578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Действие электрического тока приводит к травмам и гибели человека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868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электрических травм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71530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Электрические травмы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500306"/>
            <a:ext cx="428628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Общие (электрические удары)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500306"/>
            <a:ext cx="3857652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Местные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85918" y="207167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00826" y="2071678"/>
            <a:ext cx="428628" cy="43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1-й степени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-й степени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-й степени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 smtClean="0">
                <a:solidFill>
                  <a:schemeClr val="tx1"/>
                </a:solidFill>
              </a:rPr>
              <a:t>-й степени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Электрические ожоги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32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Электрические знаки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Металлизация кожи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15206" y="3714752"/>
            <a:ext cx="500066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Электроофтальмия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72462" y="3714752"/>
            <a:ext cx="642942" cy="29289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Механические повреждения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786314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572132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86644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143900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357554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357422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285852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57158" y="328612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4043362" cy="5500726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Электрический удар</a:t>
            </a:r>
            <a:r>
              <a:rPr lang="ru-RU" sz="3200" dirty="0" smtClean="0"/>
              <a:t> представляет собой возбуждение живых тканей электрическим током, сопровождающееся непроизвольным судорожным сокращением мышц.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electricit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414023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e35b5d63b89445562301361469ab3e2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2913634" cy="3857652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a88ff8906ce8c8cf75a69618ab4871d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44"/>
            <a:ext cx="2843014" cy="3857652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5257b29d7b3a64fb619a2955b567d49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714612" cy="3927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 степени электрических ударов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715304" cy="5088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 – </a:t>
            </a:r>
            <a:r>
              <a:rPr lang="ru-RU" dirty="0" smtClean="0"/>
              <a:t> судорожное сокращение мышц без потери сознания;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II – </a:t>
            </a:r>
            <a:r>
              <a:rPr lang="ru-RU" dirty="0" smtClean="0"/>
              <a:t>судорожное сокращение мышц с</a:t>
            </a:r>
            <a:r>
              <a:rPr lang="ru-RU" dirty="0" smtClean="0"/>
              <a:t> потерей сознания, но с сохранившимися дыханием и работой сердца;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III – </a:t>
            </a:r>
            <a:r>
              <a:rPr lang="ru-RU" dirty="0" smtClean="0"/>
              <a:t>потеря сознания и нарушение сердечной деятельности или дыхания (или того и другого вместе);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IV – </a:t>
            </a:r>
            <a:r>
              <a:rPr lang="ru-RU" dirty="0" smtClean="0"/>
              <a:t>клиническая смерть, т.е. отсутствие дыхания и кровообращения (</a:t>
            </a:r>
            <a:r>
              <a:rPr lang="ru-RU" dirty="0" smtClean="0"/>
              <a:t>Длительность клинической смерти 6...8 мин. По истечении этого времени происходит гибель клеток коры головного мозга, жизнь угасает и наступает необратимая биологическая смерть</a:t>
            </a:r>
            <a:r>
              <a:rPr lang="ru-RU" dirty="0" smtClean="0"/>
              <a:t>.)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15328" cy="61167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Электрический шок</a:t>
            </a:r>
            <a:r>
              <a:rPr lang="ru-RU" sz="2800" dirty="0" smtClean="0"/>
              <a:t> — это тяжелая </a:t>
            </a:r>
            <a:r>
              <a:rPr lang="ru-RU" sz="2800" dirty="0" smtClean="0"/>
              <a:t>нервно-рефлекторная </a:t>
            </a:r>
            <a:r>
              <a:rPr lang="ru-RU" sz="2800" dirty="0" smtClean="0"/>
              <a:t>реакция организма на раздражение электрическим током. При шоке возникают глубокие расстройства дыхания, кровообращения, нервной системы и других систем </a:t>
            </a:r>
            <a:r>
              <a:rPr lang="ru-RU" sz="2800" dirty="0" smtClean="0"/>
              <a:t>организма. </a:t>
            </a:r>
          </a:p>
          <a:p>
            <a:pPr>
              <a:buNone/>
            </a:pPr>
            <a:r>
              <a:rPr lang="ru-RU" sz="2800" dirty="0" smtClean="0"/>
              <a:t>Шоковое состояние длится от нескольких </a:t>
            </a:r>
            <a:r>
              <a:rPr lang="ru-RU" sz="2800" dirty="0" smtClean="0"/>
              <a:t>д</a:t>
            </a:r>
            <a:r>
              <a:rPr lang="ru-RU" sz="2800" dirty="0" smtClean="0"/>
              <a:t>есятков минут до суток, после чего может наступить гибель или выздоровление в результате интенсивных лечебных мероприятий.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403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Действие электрического тока на организм человека.   Виды поражений и факторы, влияющие на исход поражения электрическим током.  ПМП при поражении электротоком.  </vt:lpstr>
      <vt:lpstr>Как электрический ток действует на человека </vt:lpstr>
      <vt:lpstr>Слайд 3</vt:lpstr>
      <vt:lpstr>Виды воздействий электрического тока</vt:lpstr>
      <vt:lpstr>Классификация электрических травм</vt:lpstr>
      <vt:lpstr>Слайд 6</vt:lpstr>
      <vt:lpstr>Слайд 7</vt:lpstr>
      <vt:lpstr>4 степени электрических ударов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Действие электрического тока на организм человека. Виды поражений и факторы, влияющие на исход поражения электрическим током;  </dc:title>
  <dc:creator>Замана</dc:creator>
  <cp:lastModifiedBy>Админ</cp:lastModifiedBy>
  <cp:revision>21</cp:revision>
  <dcterms:created xsi:type="dcterms:W3CDTF">2017-03-05T13:10:15Z</dcterms:created>
  <dcterms:modified xsi:type="dcterms:W3CDTF">2017-03-05T14:51:55Z</dcterms:modified>
</cp:coreProperties>
</file>