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90" r:id="rId4"/>
    <p:sldId id="272" r:id="rId5"/>
    <p:sldId id="280" r:id="rId6"/>
    <p:sldId id="285" r:id="rId7"/>
    <p:sldId id="279" r:id="rId8"/>
    <p:sldId id="273" r:id="rId9"/>
    <p:sldId id="281" r:id="rId10"/>
    <p:sldId id="282" r:id="rId11"/>
    <p:sldId id="274" r:id="rId12"/>
    <p:sldId id="266" r:id="rId13"/>
    <p:sldId id="275" r:id="rId14"/>
    <p:sldId id="284" r:id="rId15"/>
    <p:sldId id="286" r:id="rId16"/>
    <p:sldId id="287" r:id="rId17"/>
    <p:sldId id="283" r:id="rId18"/>
    <p:sldId id="257" r:id="rId19"/>
    <p:sldId id="259" r:id="rId20"/>
    <p:sldId id="261" r:id="rId21"/>
    <p:sldId id="260" r:id="rId22"/>
    <p:sldId id="262" r:id="rId23"/>
    <p:sldId id="288" r:id="rId24"/>
    <p:sldId id="263" r:id="rId25"/>
    <p:sldId id="264" r:id="rId26"/>
    <p:sldId id="289" r:id="rId27"/>
    <p:sldId id="268" r:id="rId28"/>
    <p:sldId id="269" r:id="rId29"/>
    <p:sldId id="27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9368"/>
            <a:ext cx="8640960" cy="5427983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Фолькло́р</a:t>
            </a:r>
            <a:r>
              <a:rPr lang="ru-RU" b="1" dirty="0" smtClean="0"/>
              <a:t> </a:t>
            </a:r>
            <a:r>
              <a:rPr lang="ru-RU" dirty="0" smtClean="0"/>
              <a:t>(англ</a:t>
            </a:r>
            <a:r>
              <a:rPr lang="ru-RU" dirty="0"/>
              <a:t>. </a:t>
            </a:r>
            <a:r>
              <a:rPr lang="ru-RU" dirty="0" err="1"/>
              <a:t>folk-lore</a:t>
            </a:r>
            <a:r>
              <a:rPr lang="ru-RU" dirty="0"/>
              <a:t> — «народная мудрость») — устное словесное и музыкальное народное творчество</a:t>
            </a:r>
          </a:p>
          <a:p>
            <a:r>
              <a:rPr lang="ru-RU" dirty="0"/>
              <a:t>В более широком смысле кроме словесных жанров, сюда включают все народное творчество, проявления духовной (а иногда и материальной) культуры народа — язык, верования, обряды, ремёсла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92088" y="0"/>
            <a:ext cx="7772400" cy="7350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Уральский фольклор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188641"/>
            <a:ext cx="7772400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896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Админ\Downloads\img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7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59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это устный рассказ, который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содержит      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сведения об исторических лицах, событиях, передающиеся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из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поколения в поколение.</a:t>
            </a:r>
          </a:p>
        </p:txBody>
      </p:sp>
    </p:spTree>
    <p:extLst>
      <p:ext uri="{BB962C8B-B14F-4D97-AF65-F5344CB8AC3E}">
        <p14:creationId xmlns:p14="http://schemas.microsoft.com/office/powerpoint/2010/main" val="244785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Предания и легенды о Земле Уральской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 Предания и легенды о Земле Уральской, о тайнах ее, о силе ее, об освоении ее людьми переходили из поколения в поколение, обрастая элементами художественного вымысла. И тем не менее познавательное значение старинных народных преданий трудно переоценить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80920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33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легенда-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(</a:t>
            </a:r>
            <a:r>
              <a:rPr lang="ru-RU" dirty="0"/>
              <a:t>от лат. </a:t>
            </a:r>
            <a:r>
              <a:rPr lang="ru-RU" dirty="0" err="1"/>
              <a:t>legenda</a:t>
            </a:r>
            <a:r>
              <a:rPr lang="ru-RU" dirty="0"/>
              <a:t> </a:t>
            </a:r>
            <a:r>
              <a:rPr lang="ru-RU" dirty="0" smtClean="0"/>
              <a:t>- то</a:t>
            </a:r>
            <a:r>
              <a:rPr lang="ru-RU" dirty="0"/>
              <a:t>, что должно быть прочитано) - жанр устного народного творчества: рассказ поучительного содержания о выдающемся событии или поступке человека, повествование о необыкновенном, чудесном происшествии, которое воспринимается как достоверное. В отличие от предания </a:t>
            </a:r>
            <a:r>
              <a:rPr lang="ru-RU" dirty="0" smtClean="0"/>
              <a:t>,</a:t>
            </a:r>
            <a:r>
              <a:rPr lang="ru-RU" dirty="0"/>
              <a:t> в </a:t>
            </a:r>
            <a:r>
              <a:rPr lang="ru-RU" dirty="0" smtClean="0"/>
              <a:t>легенде</a:t>
            </a:r>
            <a:r>
              <a:rPr lang="ru-RU" dirty="0"/>
              <a:t> наряду с людьми и животными могут действовать божественные или демонические силы: Бог, ангелы, святые, черти и т. п.,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58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Легенды об Урале</a:t>
            </a:r>
            <a:endParaRPr lang="ru-RU" dirty="0"/>
          </a:p>
        </p:txBody>
      </p:sp>
      <p:pic>
        <p:nvPicPr>
          <p:cNvPr id="4" name="Объект 3" descr="C:\Users\Админ\Downloads\img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68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Легенды  об Урале</a:t>
            </a:r>
            <a:endParaRPr lang="ru-RU" dirty="0"/>
          </a:p>
        </p:txBody>
      </p:sp>
      <p:pic>
        <p:nvPicPr>
          <p:cNvPr id="4" name="Объект 3" descr="C:\Users\Админ\Downloads\img2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12967" cy="602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012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Легенда о змее - Полозе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848872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842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/>
              <a:t>Легенды Урала</a:t>
            </a:r>
          </a:p>
        </p:txBody>
      </p:sp>
      <p:pic>
        <p:nvPicPr>
          <p:cNvPr id="4" name="Объект 3" descr="C:\Users\Админ\Downloads\img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8892480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850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Так </a:t>
            </a:r>
            <a:r>
              <a:rPr lang="ru-RU" sz="3600" b="1" dirty="0"/>
              <a:t>возникли луна и Уральские горы </a:t>
            </a:r>
            <a:r>
              <a:rPr lang="ru-RU" sz="3600" b="1" dirty="0" smtClean="0"/>
              <a:t>(легенда</a:t>
            </a:r>
            <a:r>
              <a:rPr lang="ru-RU" sz="3600" b="1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5292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325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Легенды, сказы и предания Урала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89247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04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Админ\Downloads\img3 (1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5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157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Кунгурская ледяная пещера</a:t>
            </a:r>
          </a:p>
        </p:txBody>
      </p:sp>
      <p:pic>
        <p:nvPicPr>
          <p:cNvPr id="4" name="Объект 3" descr=" Кунгурская ледяная пещера.  Говорят, что в шестнадцатом веке в Кунгурской пещере зимовал Ермак со своим отрядом. И что именно здесь спрятал он награбленные сокровища. Многие смельчаки пытались найти клад но, ни кому это не удавалось. Одни погибали в пещере не найдя путь назад, другие просто уходили ни с чем.  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3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972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/>
              <a:t>Легенда о пещерном духе и Озере Девичьих Слез</a:t>
            </a:r>
          </a:p>
        </p:txBody>
      </p:sp>
      <p:pic>
        <p:nvPicPr>
          <p:cNvPr id="4" name="Объект 3" descr="Легенда о пещерном духе и Озере Девичьих Слез. Жила-была красивая, но гордая девушка. Сватались к ней многие, но она всех отвергала. Говорила: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12967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650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Легенда о чуди</a:t>
            </a:r>
          </a:p>
        </p:txBody>
      </p:sp>
      <p:pic>
        <p:nvPicPr>
          <p:cNvPr id="4" name="Объект 3" descr=" Под Верхотурьем близ деревни Кривое озеро на равнине есть гора под названием Чертово городище с округлой вершиной. Согласно мифам, гора эта рукотворная и стоит на том месте, где когда-то ушел под землю таинственный народ чудь. Людям вблизи горы постоянно что-то мерещится, а по ночам над вершиной Чертова городища видят странные огоньки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56983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186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Легенда о чуди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3649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393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Легенда об окаменевших колдунах</a:t>
            </a:r>
          </a:p>
        </p:txBody>
      </p:sp>
      <p:pic>
        <p:nvPicPr>
          <p:cNvPr id="4" name="Объект 3" descr=" Легенда об окаменевших колдунах. Ермак прошел в свое время и по Уралу. Только тяжело дался ему поход – жили в этих краях братья-волшебники, возводили на пути Ермака они горы огромные. И пошел с крестом на братьев. Начали они каменеть, а как дошел Ермак до братьев, совсем они в каменные утесы превратились. Сказывают, что и по сей день слышно, как стучат внутри камней сердца братьев. Только никак им не выбраться из каменной оболочки – наложено заклятие до самого страшного суда. Скалы 7 братьев считаются одним из самых живописных памятников природы на всем Урале.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24935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205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Легенда о «Каменных палатках» и озере Большие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Аллаки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 Легенда о «Каменных палатках» и озере Большие Аллаки. Благочестивый бай имел сына. Сына этого женили на богатой и хорошей девушке, но счастье семьи было нарушено сварой между свекровью и невесткой. Старый бай не смог уладить эту бытовую неурядицу и ушел куда-то в пустыню. Не справился и молодой бай. Тоже сбежал. Оставленные женщины подняли такой крик, что Аллах разгневался и топнул ногой на сварливых баб. Бабы окаменели, а на том месте, где топнул Аллах, образовалось озер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712967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385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Мифы Урала</a:t>
            </a:r>
            <a:endParaRPr lang="ru-RU" dirty="0"/>
          </a:p>
        </p:txBody>
      </p:sp>
      <p:pic>
        <p:nvPicPr>
          <p:cNvPr id="4" name="Объект 3" descr="C:\Users\Админ\Downloads\00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892479" cy="5877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856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Скоморошество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ownloads\1735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1296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4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Скоморохи развлекают честной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\Downloads\buffoon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68760"/>
            <a:ext cx="8890000" cy="53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1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Скоморохи развлекают честной люд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\Downloads\buffoon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1296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94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Админ\Downloads\img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71400"/>
            <a:ext cx="8568951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60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жанры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уральского фольклора.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-песни, частушки, поговорки, пословицы, </a:t>
            </a:r>
            <a:endParaRPr lang="ru-RU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-предания,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сказки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сказы,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обрядовый фольклор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легенды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35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Админ\Downloads\img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820471" cy="5937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64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Сказы Урала</a:t>
            </a:r>
            <a:endParaRPr lang="ru-RU" dirty="0"/>
          </a:p>
        </p:txBody>
      </p:sp>
      <p:pic>
        <p:nvPicPr>
          <p:cNvPr id="4" name="Объект 3" descr="C:\Users\Админ\Downloads\img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964487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0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Админ\Downloads\img13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3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29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ownloads\9c4a8a9a937f94dac3228556a60a34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7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П. П. Бажов</a:t>
            </a:r>
            <a:endParaRPr lang="ru-RU" dirty="0"/>
          </a:p>
        </p:txBody>
      </p:sp>
      <p:pic>
        <p:nvPicPr>
          <p:cNvPr id="4" name="Объект 3" descr="C:\Users\Админ\Downloads\0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892479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457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159</Words>
  <Application>Microsoft Office PowerPoint</Application>
  <PresentationFormat>Экран (4:3)</PresentationFormat>
  <Paragraphs>34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Тема Office</vt:lpstr>
      <vt:lpstr>Уральский фольклор</vt:lpstr>
      <vt:lpstr>Презентация PowerPoint</vt:lpstr>
      <vt:lpstr>Презентация PowerPoint</vt:lpstr>
      <vt:lpstr>жанры уральского фольклора. </vt:lpstr>
      <vt:lpstr>Презентация PowerPoint</vt:lpstr>
      <vt:lpstr>Сказы Урала</vt:lpstr>
      <vt:lpstr>Презентация PowerPoint</vt:lpstr>
      <vt:lpstr>Презентация PowerPoint</vt:lpstr>
      <vt:lpstr>П. П. Бажов</vt:lpstr>
      <vt:lpstr>Презентация PowerPoint</vt:lpstr>
      <vt:lpstr>Предание</vt:lpstr>
      <vt:lpstr>Предания и легенды о Земле Уральской</vt:lpstr>
      <vt:lpstr>легенда- </vt:lpstr>
      <vt:lpstr>Легенды об Урале</vt:lpstr>
      <vt:lpstr>Легенды  об Урале</vt:lpstr>
      <vt:lpstr>Легенда о змее - Полозе</vt:lpstr>
      <vt:lpstr>Легенды Урала</vt:lpstr>
      <vt:lpstr>  Так возникли луна и Уральские горы (легенда) </vt:lpstr>
      <vt:lpstr>Легенды, сказы и предания Урала</vt:lpstr>
      <vt:lpstr>Кунгурская ледяная пещера</vt:lpstr>
      <vt:lpstr>Легенда о пещерном духе и Озере Девичьих Слез</vt:lpstr>
      <vt:lpstr>Легенда о чуди</vt:lpstr>
      <vt:lpstr>Легенда о чуди</vt:lpstr>
      <vt:lpstr>Легенда об окаменевших колдунах</vt:lpstr>
      <vt:lpstr>Легенда о «Каменных палатках» и озере Большие Аллаки</vt:lpstr>
      <vt:lpstr>Мифы Урала</vt:lpstr>
      <vt:lpstr>Скоморошество</vt:lpstr>
      <vt:lpstr>Скоморохи развлекают честной люд</vt:lpstr>
      <vt:lpstr>Скоморохи развлекают честной люд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Легенды Урала </dc:title>
  <dc:creator>Админ</dc:creator>
  <cp:lastModifiedBy>Пользаватель</cp:lastModifiedBy>
  <cp:revision>28</cp:revision>
  <dcterms:created xsi:type="dcterms:W3CDTF">2020-01-03T14:11:16Z</dcterms:created>
  <dcterms:modified xsi:type="dcterms:W3CDTF">2020-05-11T10:22:13Z</dcterms:modified>
</cp:coreProperties>
</file>