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208912" cy="23012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 w="50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визитной карточки</a:t>
            </a:r>
            <a:endParaRPr lang="ru-RU" sz="5400" dirty="0">
              <a:ln w="500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085184"/>
            <a:ext cx="4031776" cy="1464568"/>
          </a:xfrm>
        </p:spPr>
        <p:txBody>
          <a:bodyPr>
            <a:noAutofit/>
          </a:bodyPr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473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05" y="764704"/>
            <a:ext cx="91955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52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визитки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3" indent="141288">
              <a:buNone/>
            </a:pPr>
            <a:r>
              <a:rPr lang="ru-RU" sz="2000" dirty="0"/>
              <a:t>Информацию на карте необходимо расположить компактно, визитки с большим свободным пространством смотрятся более серьезно и стильно. Самую важную информацию лучше разместить слева – это место, где дольше задерживается наш взгляд</a:t>
            </a:r>
            <a:r>
              <a:rPr lang="ru-RU" sz="2000" dirty="0" smtClean="0"/>
              <a:t>.</a:t>
            </a:r>
            <a:endParaRPr lang="ru-RU" sz="2000" dirty="0"/>
          </a:p>
          <a:p>
            <a:pPr marL="36513" indent="141288">
              <a:buNone/>
            </a:pPr>
            <a:r>
              <a:rPr lang="ru-RU" sz="2000" dirty="0"/>
              <a:t>При выборе шрифта помните, что он не должен быть слишком мелким, курсив неудобен для чтения, и нежелательно использование разных видов шрифта. Выбирайте четкое написание букв, значимые моменты выделяйте жирным и более крупным шрифтом.</a:t>
            </a:r>
          </a:p>
        </p:txBody>
      </p:sp>
    </p:spTree>
    <p:extLst>
      <p:ext uri="{BB962C8B-B14F-4D97-AF65-F5344CB8AC3E}">
        <p14:creationId xmlns:p14="http://schemas.microsoft.com/office/powerpoint/2010/main" xmlns="" val="82138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6080"/>
            <a:ext cx="9144000" cy="451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173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363272" cy="1152127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000" dirty="0"/>
              <a:t>При выборе цвета своей визитки обратите внимание, гармонирует ли он с цветом логотипа вашей компании. Подумайте, уместен ли цвет на вашей карточке, может быть лучше оставить строгие черно-белые тона.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031" y="1490821"/>
            <a:ext cx="4539930" cy="345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5168878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Самый важный этап – выбор бумаги, на которой будет осуществляться печать визиток. Вашу визитку должно быть приятно держать в руках, используйте тисненую, текстурированную или же ламинированную бумагу. Обязательно проверьте плотность бумаги, от этого зависит качество и долговечность ваших визитных карточек.</a:t>
            </a:r>
          </a:p>
        </p:txBody>
      </p:sp>
    </p:spTree>
    <p:extLst>
      <p:ext uri="{BB962C8B-B14F-4D97-AF65-F5344CB8AC3E}">
        <p14:creationId xmlns:p14="http://schemas.microsoft.com/office/powerpoint/2010/main" xmlns="" val="340532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Требования к оформлению визиток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55600" indent="-260350"/>
            <a:r>
              <a:rPr lang="ru-RU" dirty="0" smtClean="0"/>
              <a:t> </a:t>
            </a:r>
            <a:r>
              <a:rPr lang="ru-RU" dirty="0"/>
              <a:t>обратная сторона визитки должна быть пустой, чтобы там можно было написать необходимую дополнительную </a:t>
            </a:r>
            <a:r>
              <a:rPr lang="ru-RU" dirty="0" smtClean="0"/>
              <a:t>информацию</a:t>
            </a:r>
          </a:p>
          <a:p>
            <a:pPr marL="355600" indent="-260350"/>
            <a:r>
              <a:rPr lang="ru-RU" dirty="0" smtClean="0"/>
              <a:t> </a:t>
            </a:r>
            <a:r>
              <a:rPr lang="ru-RU" dirty="0"/>
              <a:t>на визитной карточке не стоит печатать свой домашний адрес и телефон, так как она является исключительно лицом той компании, которую Вы представляете. Если есть желание, можно указать свой домашний телефон, написав его на обратной стороне визитки. Благодаря этому доверие партнера к Вам существенно возрастет </a:t>
            </a:r>
            <a:endParaRPr lang="ru-RU" dirty="0" smtClean="0"/>
          </a:p>
          <a:p>
            <a:pPr marL="355600" indent="-260350"/>
            <a:r>
              <a:rPr lang="ru-RU" dirty="0" smtClean="0"/>
              <a:t>на </a:t>
            </a:r>
            <a:r>
              <a:rPr lang="ru-RU" dirty="0"/>
              <a:t>визитной карточке должны находиться такие элементы, которые относятся непосредственно к Вашей компании на визитке необходимо указать полное название предприятия, должность работника, его фамилию, имя и отчество, адрес компании, рабочий телефон, факс, электронный адрес, официальный </a:t>
            </a:r>
            <a:r>
              <a:rPr lang="ru-RU" dirty="0" smtClean="0"/>
              <a:t>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086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Использование визиток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7467600" cy="2548880"/>
          </a:xfrm>
        </p:spPr>
        <p:txBody>
          <a:bodyPr>
            <a:noAutofit/>
          </a:bodyPr>
          <a:lstStyle/>
          <a:p>
            <a:pPr marL="36513" indent="141288">
              <a:buNone/>
            </a:pPr>
            <a:r>
              <a:rPr lang="ru-RU" sz="2000" dirty="0"/>
              <a:t>С момента обмена визитками начинают формироваться деловые отношения между партнерами. С одной стороны, кажется, что вручение визиток в данном случае – сущий пустяк, однако помните, что мелочи решают все.</a:t>
            </a:r>
          </a:p>
          <a:p>
            <a:pPr marL="36513" indent="141288">
              <a:buNone/>
            </a:pPr>
            <a:r>
              <a:rPr lang="ru-RU" sz="2000" dirty="0"/>
              <a:t>Обмен визитками должен происходить в начале деловой встречи или переговоров, сразу после рукопожатия. Визитку вручают стоя. Вы должны произнести свое имя и фамилию, должность в компании или же только имя и фамилию, при этом протягивая собеседнику карточку.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207102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16" y="188640"/>
            <a:ext cx="7467600" cy="30529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/>
              <a:t>Первыми подают визитку младшие (по возрасту и положению) старшим, хозяева – гостям, а также мужчина – женщине (женщина не обязательно протягивает в ответ свою визитную карточку). Если партнеры находятся на одном должностном уровне, то первым вручает свою визитку тот, кто младше по возрасту. Если же должностное положение и возраст партнеров одинаковы, то первым свою визитку вручает тот, кто более заинтересован в начале деловых отношений.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819759"/>
            <a:ext cx="6488009" cy="389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474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88640"/>
            <a:ext cx="3507160" cy="3268960"/>
          </a:xfrm>
        </p:spPr>
        <p:txBody>
          <a:bodyPr>
            <a:normAutofit fontScale="92500" lnSpcReduction="20000"/>
          </a:bodyPr>
          <a:lstStyle/>
          <a:p>
            <a:pPr marL="36513" indent="236538">
              <a:buNone/>
            </a:pPr>
            <a:r>
              <a:rPr lang="ru-RU" sz="2000" dirty="0"/>
              <a:t>Визитку следует вручать правой рукой или обеими руками лицевой стороной вверх и буквами к собеседнику – для удобного прочтения. При этом необходимо внятно произнести свое имя и фамилию. Вручение визитной карточки сопровождается легким поклоном или кивком головы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501998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3933055"/>
            <a:ext cx="3952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Получать визитку следует также правой рукой, затем брать ее в обе руки. При этом необходимо слегка поклониться, прочитать вслух указанные на ней данные и положить на стол, за которым проходит встреча.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3390" y="3688944"/>
            <a:ext cx="4456394" cy="251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878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7467600" cy="30529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деловая встреча не состоялась из-за того, что нужного вам человека не оказалось на рабочем месте, не стоит передавать свою визитную карточку его секретарю или высылать по почте. Оставьте визитку на столе в переговорной или на столе в приемной, загнув правый угол, что свидетельствует об уважении и почтении к собеседнику. При этом визитка никогда не подписывается и на ней не проставляется дата, не пишется от руки телефон с адресом. Подобные надписи будут означать просьбу позвонить или нанести визит.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140968"/>
            <a:ext cx="4680520" cy="258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171" y="4393668"/>
            <a:ext cx="4286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885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Двусторонняя визитка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75679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бизнес-среде также часто встречаются личные деловые двусторонние визитки: одна сторона на русском языке, вторая – на английском. Раньше подобные визитные карточки считались моветоном, но сегодня двусторонняя деловая визитка становится нормой.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64763"/>
            <a:ext cx="3384376" cy="292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068960"/>
            <a:ext cx="4398156" cy="290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44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+mn-lt"/>
              </a:rPr>
              <a:t>Что такое визитная карточка?</a:t>
            </a:r>
            <a:endParaRPr lang="ru-RU" sz="4400" dirty="0">
              <a:ln>
                <a:solidFill>
                  <a:schemeClr val="bg2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484785"/>
            <a:ext cx="8496944" cy="223224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Визитная карточка (визитка) — традиционный носитель контактной информации о человеке или организации. Изготавливается из бумаги, картона или пластика небольшого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формата,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на котором типографским способом четко и красиво отпечатаны ваши фамилия, имя и (как правило) отчество наряду с другими сведениями, которые вы хотите о себе сообщить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. Существуют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также визитные карточки, изготовленные из дерева (деревянный шпон) и металла.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573016"/>
            <a:ext cx="4860032" cy="303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69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7467600" cy="2808311"/>
          </a:xfrm>
        </p:spPr>
        <p:txBody>
          <a:bodyPr>
            <a:normAutofit fontScale="25000" lnSpcReduction="20000"/>
          </a:bodyPr>
          <a:lstStyle/>
          <a:p>
            <a:pPr marL="36513" indent="319088">
              <a:buNone/>
            </a:pPr>
            <a:r>
              <a:rPr lang="ru-RU" sz="8000" dirty="0"/>
              <a:t>Официальные двусторонние визитки – это корпоративные визитки некоторых организаций. При их оформлении допустимо нарушение норм этикета. На одной стороне указывается контактная информация организации, на другой – перечень услуг, схема проезда, календарь, девиз и </a:t>
            </a:r>
            <a:r>
              <a:rPr lang="ru-RU" sz="8000" dirty="0" smtClean="0"/>
              <a:t>т.п.</a:t>
            </a:r>
          </a:p>
          <a:p>
            <a:pPr marL="36513" indent="319088">
              <a:buNone/>
            </a:pPr>
            <a:r>
              <a:rPr lang="ru-RU" sz="8000" dirty="0" smtClean="0"/>
              <a:t>Если </a:t>
            </a:r>
            <a:r>
              <a:rPr lang="ru-RU" sz="8000" dirty="0"/>
              <a:t>компания сотрудничает с иностранными партнерами, то обязательно должны быть заготовлены визитки на языке страны, представителями которой они являются. В этом случае также нередко встречаются двуязычные визитки: с одной стороны – информация на русском языке, с другой – на иностранном.</a:t>
            </a:r>
          </a:p>
          <a:p>
            <a:pPr marL="36576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68960"/>
            <a:ext cx="4765209" cy="356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622099"/>
            <a:ext cx="3816424" cy="322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180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254939" cy="61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3429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16633"/>
            <a:ext cx="5040559" cy="378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310108"/>
            <a:ext cx="4211960" cy="351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66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92082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визитных карточек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748679"/>
          </a:xfrm>
        </p:spPr>
        <p:txBody>
          <a:bodyPr>
            <a:normAutofit/>
          </a:bodyPr>
          <a:lstStyle/>
          <a:p>
            <a:pPr marL="36513" indent="141288">
              <a:buNone/>
            </a:pPr>
            <a:r>
              <a:rPr lang="ru-RU" sz="2000" dirty="0"/>
              <a:t>Визитки условно можно разделить на виды: личные (семейные), деловые и корпоративные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017" y="2290056"/>
            <a:ext cx="7388820" cy="437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08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8640"/>
            <a:ext cx="8075240" cy="2404864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визитки в основном используются в неформальном общении при дружеском знакомстве. Также популярны они среди фрилансеров. В такой визитке, как правило, указываются имя, фамилия и телефонный номер владельца. Должность и адрес в этой визитке можно опустить. Печать визитки может быть исполнена в любом стиле и разрабатываться в соответствии с индивидуальными предпочтениями владельца.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564904"/>
            <a:ext cx="6264696" cy="407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12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4797152"/>
            <a:ext cx="7859216" cy="1833067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/>
              <a:t>Корпоративная визитная карточка, как правило, не содержит имён и фамилий. При печати, в ней указывается информация о компании, сфера деятельности, перечень предоставляемых услуг, контактные телефоны, карта проезда, адрес веб страницы. Обычно корпоративная визитка отражает фирменный стиль компании. Имеет рекламный характер и в основном используется на выставках, конференциях, съездах.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3657600" cy="276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692696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63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176464"/>
          </a:xfrm>
        </p:spPr>
        <p:txBody>
          <a:bodyPr>
            <a:normAutofit fontScale="77500" lnSpcReduction="20000"/>
          </a:bodyPr>
          <a:lstStyle/>
          <a:p>
            <a:pPr marL="36513" indent="141288">
              <a:buNone/>
            </a:pPr>
            <a:r>
              <a:rPr lang="ru-RU" dirty="0"/>
              <a:t>Деловая визитка используется в бизнесе, на официальных встречах и переговорах, для предоставления контактной информации своим будущим клиентам. </a:t>
            </a:r>
            <a:endParaRPr lang="ru-RU" dirty="0" smtClean="0"/>
          </a:p>
          <a:p>
            <a:pPr marL="36513" indent="141288">
              <a:buNone/>
            </a:pPr>
            <a:r>
              <a:rPr lang="ru-RU" dirty="0" smtClean="0"/>
              <a:t>На </a:t>
            </a:r>
            <a:r>
              <a:rPr lang="ru-RU" dirty="0"/>
              <a:t>деловых визитках обязательно указываются имя, фамилия, должность бизнесмена, а также название фирмы и вид её </a:t>
            </a:r>
            <a:r>
              <a:rPr lang="ru-RU" dirty="0" smtClean="0"/>
              <a:t>деятельности. </a:t>
            </a:r>
            <a:r>
              <a:rPr lang="ru-RU" dirty="0"/>
              <a:t>В разработке визитки используется фирменный стиль компании и логотип. Такие визитки обычно имеют строгий дизайн. У государственных служащих и депутатов на визитной карточке может находиться изображение государственных знаков отличий, таких как флаг и герб страны</a:t>
            </a:r>
            <a:r>
              <a:rPr lang="ru-RU" dirty="0" smtClean="0"/>
              <a:t>.</a:t>
            </a:r>
          </a:p>
          <a:p>
            <a:pPr marL="36513" indent="141288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7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78" y="4293096"/>
            <a:ext cx="7959162" cy="2242592"/>
          </a:xfrm>
        </p:spPr>
        <p:txBody>
          <a:bodyPr>
            <a:normAutofit fontScale="70000" lnSpcReduction="20000"/>
          </a:bodyPr>
          <a:lstStyle/>
          <a:p>
            <a:pPr marL="36513" indent="141288">
              <a:buNone/>
            </a:pPr>
            <a:r>
              <a:rPr lang="ru-RU" dirty="0"/>
              <a:t>Деловая визитная карточка без адреса также не соответствует нормам этикета. Исключением являются дипломаты и высшие государственные должностные лица. </a:t>
            </a:r>
            <a:endParaRPr lang="ru-RU" dirty="0" smtClean="0"/>
          </a:p>
          <a:p>
            <a:pPr marL="36513" indent="141288">
              <a:buNone/>
            </a:pPr>
            <a:r>
              <a:rPr lang="ru-RU" dirty="0" smtClean="0"/>
              <a:t>Деловые </a:t>
            </a:r>
            <a:r>
              <a:rPr lang="ru-RU" dirty="0"/>
              <a:t>визитки должны содержать максимально читаемые шрифты. Не рекомендуется применять сложные декоративные шрифты (если только этого не требует профиль вашей деятельности), курсивное, а также жирное начертание.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4749"/>
            <a:ext cx="8280920" cy="389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08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Размеры визитных карточек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84502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/>
              <a:t>Общепринятый размер визитки 90*50, в США распространен размер 92*54. Разработку дизайна лучше доверить профессионалам, они смогут предложить вам уникальный неизбитый вариант визитки</a:t>
            </a:r>
            <a:r>
              <a:rPr lang="ru-RU" sz="2000" dirty="0" smtClean="0"/>
              <a:t>.</a:t>
            </a:r>
          </a:p>
          <a:p>
            <a:pPr marL="36576" indent="0">
              <a:buNone/>
            </a:pPr>
            <a:r>
              <a:rPr lang="ru-RU" sz="2000" dirty="0"/>
              <a:t>Реже встречается формат, основанный на формате </a:t>
            </a:r>
            <a:r>
              <a:rPr lang="ru-RU" sz="2000" dirty="0" smtClean="0"/>
              <a:t>бумаги— </a:t>
            </a:r>
            <a:r>
              <a:rPr lang="ru-RU" sz="2000" dirty="0"/>
              <a:t>74×52 мм.</a:t>
            </a:r>
          </a:p>
          <a:p>
            <a:pPr marL="36576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США в основном используется формат 3,5×2 дюйма (88,9×50,8 мм, иногда 89×51 мм).</a:t>
            </a:r>
          </a:p>
          <a:p>
            <a:pPr marL="36576" indent="0">
              <a:buNone/>
            </a:pPr>
            <a:r>
              <a:rPr lang="ru-RU" sz="2000" dirty="0"/>
              <a:t>В </a:t>
            </a:r>
            <a:r>
              <a:rPr lang="ru-RU" sz="2000" dirty="0" smtClean="0"/>
              <a:t>Японии) </a:t>
            </a:r>
            <a:r>
              <a:rPr lang="ru-RU" sz="2000" dirty="0"/>
              <a:t>используется формат 91×55 мм (3,582×2,165 дюйма).</a:t>
            </a:r>
          </a:p>
          <a:p>
            <a:pPr marL="36576" indent="0">
              <a:buNone/>
            </a:pPr>
            <a:r>
              <a:rPr lang="ru-RU" sz="2000" dirty="0"/>
              <a:t>Формат «Фото» — 100×65 мм.</a:t>
            </a:r>
          </a:p>
        </p:txBody>
      </p:sp>
    </p:spTree>
    <p:extLst>
      <p:ext uri="{BB962C8B-B14F-4D97-AF65-F5344CB8AC3E}">
        <p14:creationId xmlns:p14="http://schemas.microsoft.com/office/powerpoint/2010/main" xmlns="" val="36013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7467600" cy="3312367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sz="2900" dirty="0"/>
              <a:t>Российский стандарт размера – 90 × 50 мм (при этом сверху, снизу, слева и справа – пустые поля по 5 мм</a:t>
            </a:r>
            <a:r>
              <a:rPr lang="ru-RU" sz="2900" dirty="0" smtClean="0"/>
              <a:t>).. </a:t>
            </a:r>
          </a:p>
          <a:p>
            <a:pPr marL="36576" indent="0">
              <a:buNone/>
            </a:pPr>
            <a:r>
              <a:rPr lang="ru-RU" sz="2900" dirty="0" smtClean="0"/>
              <a:t>Для </a:t>
            </a:r>
            <a:r>
              <a:rPr lang="ru-RU" sz="2900" dirty="0"/>
              <a:t>корпоративных или фирменных визиток возможен больший размер – 105 × 75 мм. При этом визитная карточка женщины (когда речь идет о личной, супружеской или семейной визитке) несколько меньше – 80 × 40 мм, а визитная карточка молодой девушки – еще меньше (исключением является Великобритания: там </a:t>
            </a:r>
            <a:r>
              <a:rPr lang="ru-RU" dirty="0"/>
              <a:t>визитные карточки женщин больше).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368" y="2924944"/>
            <a:ext cx="4711104" cy="392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10070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9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</TotalTime>
  <Words>1229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Оформление визитной карточки</vt:lpstr>
      <vt:lpstr>Что такое визитная карточка?</vt:lpstr>
      <vt:lpstr>Виды визитных карточек</vt:lpstr>
      <vt:lpstr>Слайд 4</vt:lpstr>
      <vt:lpstr>Слайд 5</vt:lpstr>
      <vt:lpstr>Слайд 6</vt:lpstr>
      <vt:lpstr>Слайд 7</vt:lpstr>
      <vt:lpstr>Размеры визитных карточек</vt:lpstr>
      <vt:lpstr>Слайд 9</vt:lpstr>
      <vt:lpstr>Слайд 10</vt:lpstr>
      <vt:lpstr>Оформление визитки</vt:lpstr>
      <vt:lpstr>Слайд 12</vt:lpstr>
      <vt:lpstr>Слайд 13</vt:lpstr>
      <vt:lpstr>Требования к оформлению визиток</vt:lpstr>
      <vt:lpstr>Использование визиток</vt:lpstr>
      <vt:lpstr>Слайд 16</vt:lpstr>
      <vt:lpstr>Слайд 17</vt:lpstr>
      <vt:lpstr>Слайд 18</vt:lpstr>
      <vt:lpstr>Двусторонняя визитка</vt:lpstr>
      <vt:lpstr>Слайд 20</vt:lpstr>
      <vt:lpstr>Слайд 21</vt:lpstr>
      <vt:lpstr>Слайд 22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визитной карточки</dc:title>
  <dc:creator>Vovan</dc:creator>
  <cp:lastModifiedBy>Админ</cp:lastModifiedBy>
  <cp:revision>11</cp:revision>
  <dcterms:created xsi:type="dcterms:W3CDTF">2016-11-05T14:47:19Z</dcterms:created>
  <dcterms:modified xsi:type="dcterms:W3CDTF">2020-05-20T16:50:48Z</dcterms:modified>
</cp:coreProperties>
</file>