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42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DD7F3-B38A-4C69-8614-4846DE44B1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37412F-13C6-41C7-B5CC-C7B6C9DC8A2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</a:rPr>
            <a:t>Виктор Олегович Пелевин родился в Москве в 1962 году. 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D9C47F5-9A82-47D6-84CE-F3361100307C}" type="sibTrans" cxnId="{DE0D48E9-BBE9-47FD-BB10-B085A19E8491}">
      <dgm:prSet/>
      <dgm:spPr/>
      <dgm:t>
        <a:bodyPr/>
        <a:lstStyle/>
        <a:p>
          <a:endParaRPr lang="ru-RU"/>
        </a:p>
      </dgm:t>
    </dgm:pt>
    <dgm:pt modelId="{7C814558-D5F5-450B-BA3B-C7A39572F893}" type="parTrans" cxnId="{DE0D48E9-BBE9-47FD-BB10-B085A19E8491}">
      <dgm:prSet/>
      <dgm:spPr/>
      <dgm:t>
        <a:bodyPr/>
        <a:lstStyle/>
        <a:p>
          <a:endParaRPr lang="ru-RU"/>
        </a:p>
      </dgm:t>
    </dgm:pt>
    <dgm:pt modelId="{85905BAC-F8F3-409C-B910-F87279229246}" type="pres">
      <dgm:prSet presAssocID="{F12DD7F3-B38A-4C69-8614-4846DE44B1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89A417-45E6-437A-9401-CFA1BDE4F196}" type="pres">
      <dgm:prSet presAssocID="{6B37412F-13C6-41C7-B5CC-C7B6C9DC8A29}" presName="parentText" presStyleLbl="node1" presStyleIdx="0" presStyleCnt="1" custScaleY="50776" custLinFactY="-566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CC80C4-58B0-4634-AC47-5E24462EA46A}" type="presOf" srcId="{F12DD7F3-B38A-4C69-8614-4846DE44B1AD}" destId="{85905BAC-F8F3-409C-B910-F87279229246}" srcOrd="0" destOrd="0" presId="urn:microsoft.com/office/officeart/2005/8/layout/vList2"/>
    <dgm:cxn modelId="{7B6650B6-2457-4E87-826F-F82B86E77813}" type="presOf" srcId="{6B37412F-13C6-41C7-B5CC-C7B6C9DC8A29}" destId="{7589A417-45E6-437A-9401-CFA1BDE4F196}" srcOrd="0" destOrd="0" presId="urn:microsoft.com/office/officeart/2005/8/layout/vList2"/>
    <dgm:cxn modelId="{DE0D48E9-BBE9-47FD-BB10-B085A19E8491}" srcId="{F12DD7F3-B38A-4C69-8614-4846DE44B1AD}" destId="{6B37412F-13C6-41C7-B5CC-C7B6C9DC8A29}" srcOrd="0" destOrd="0" parTransId="{7C814558-D5F5-450B-BA3B-C7A39572F893}" sibTransId="{BD9C47F5-9A82-47D6-84CE-F3361100307C}"/>
    <dgm:cxn modelId="{722E9480-169A-4DB6-8E36-6FB78B78A365}" type="presParOf" srcId="{85905BAC-F8F3-409C-B910-F87279229246}" destId="{7589A417-45E6-437A-9401-CFA1BDE4F1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37FD0C-A3D1-45AC-B010-303903D48963}" type="doc">
      <dgm:prSet loTypeId="urn:microsoft.com/office/officeart/2005/8/layout/vList4#1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4403D7-F921-4A5E-8DAE-E2E119D21A5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«Бубен нижнего мира» (1996 г.)</a:t>
          </a:r>
          <a:endParaRPr lang="ru-RU" sz="1600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BDD0969-D257-45AF-98FC-EFF0A8426A10}" type="parTrans" cxnId="{DE2F1720-3772-44D8-A4D8-0533FD91F879}">
      <dgm:prSet/>
      <dgm:spPr/>
      <dgm:t>
        <a:bodyPr/>
        <a:lstStyle/>
        <a:p>
          <a:endParaRPr lang="ru-RU"/>
        </a:p>
      </dgm:t>
    </dgm:pt>
    <dgm:pt modelId="{571F73D0-74C4-4235-83F0-CA71D73BE949}" type="sibTrans" cxnId="{DE2F1720-3772-44D8-A4D8-0533FD91F879}">
      <dgm:prSet/>
      <dgm:spPr/>
      <dgm:t>
        <a:bodyPr/>
        <a:lstStyle/>
        <a:p>
          <a:endParaRPr lang="ru-RU"/>
        </a:p>
      </dgm:t>
    </dgm:pt>
    <dgm:pt modelId="{D7F0FD6E-7631-4A8A-8F50-702E44B9C853}" type="pres">
      <dgm:prSet presAssocID="{7437FD0C-A3D1-45AC-B010-303903D489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5041B2-983C-4E07-B267-D38937C1B660}" type="pres">
      <dgm:prSet presAssocID="{F04403D7-F921-4A5E-8DAE-E2E119D21A5A}" presName="comp" presStyleCnt="0"/>
      <dgm:spPr/>
    </dgm:pt>
    <dgm:pt modelId="{20BEA1C1-5683-4CC3-A251-AE434A6C79CB}" type="pres">
      <dgm:prSet presAssocID="{F04403D7-F921-4A5E-8DAE-E2E119D21A5A}" presName="box" presStyleLbl="node1" presStyleIdx="0" presStyleCnt="1"/>
      <dgm:spPr/>
      <dgm:t>
        <a:bodyPr/>
        <a:lstStyle/>
        <a:p>
          <a:endParaRPr lang="ru-RU"/>
        </a:p>
      </dgm:t>
    </dgm:pt>
    <dgm:pt modelId="{7842640B-3EB8-4906-8A50-1076E3C8F8BC}" type="pres">
      <dgm:prSet presAssocID="{F04403D7-F921-4A5E-8DAE-E2E119D21A5A}" presName="img" presStyleLbl="fgImgPlace1" presStyleIdx="0" presStyleCnt="1" custScaleY="1214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AC6157-5938-4530-A194-023F1556656A}" type="pres">
      <dgm:prSet presAssocID="{F04403D7-F921-4A5E-8DAE-E2E119D21A5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39B74-D4AF-426E-93AE-3E3194847375}" type="presOf" srcId="{7437FD0C-A3D1-45AC-B010-303903D48963}" destId="{D7F0FD6E-7631-4A8A-8F50-702E44B9C853}" srcOrd="0" destOrd="0" presId="urn:microsoft.com/office/officeart/2005/8/layout/vList4#17"/>
    <dgm:cxn modelId="{E9615929-8AEB-4EA8-A9D0-11506AF65BF1}" type="presOf" srcId="{F04403D7-F921-4A5E-8DAE-E2E119D21A5A}" destId="{20BEA1C1-5683-4CC3-A251-AE434A6C79CB}" srcOrd="0" destOrd="0" presId="urn:microsoft.com/office/officeart/2005/8/layout/vList4#17"/>
    <dgm:cxn modelId="{DE2F1720-3772-44D8-A4D8-0533FD91F879}" srcId="{7437FD0C-A3D1-45AC-B010-303903D48963}" destId="{F04403D7-F921-4A5E-8DAE-E2E119D21A5A}" srcOrd="0" destOrd="0" parTransId="{6BDD0969-D257-45AF-98FC-EFF0A8426A10}" sibTransId="{571F73D0-74C4-4235-83F0-CA71D73BE949}"/>
    <dgm:cxn modelId="{26245439-D41F-4A3F-8F5B-143B1886E0CA}" type="presOf" srcId="{F04403D7-F921-4A5E-8DAE-E2E119D21A5A}" destId="{A9AC6157-5938-4530-A194-023F1556656A}" srcOrd="1" destOrd="0" presId="urn:microsoft.com/office/officeart/2005/8/layout/vList4#17"/>
    <dgm:cxn modelId="{3B8510C5-6B00-443C-AD33-F44471F76724}" type="presParOf" srcId="{D7F0FD6E-7631-4A8A-8F50-702E44B9C853}" destId="{B85041B2-983C-4E07-B267-D38937C1B660}" srcOrd="0" destOrd="0" presId="urn:microsoft.com/office/officeart/2005/8/layout/vList4#17"/>
    <dgm:cxn modelId="{D4CC2B66-F854-4EE8-942C-387FE7F5B7A0}" type="presParOf" srcId="{B85041B2-983C-4E07-B267-D38937C1B660}" destId="{20BEA1C1-5683-4CC3-A251-AE434A6C79CB}" srcOrd="0" destOrd="0" presId="urn:microsoft.com/office/officeart/2005/8/layout/vList4#17"/>
    <dgm:cxn modelId="{2BBA4C54-AEF6-4F78-A5B4-F030A34F98CB}" type="presParOf" srcId="{B85041B2-983C-4E07-B267-D38937C1B660}" destId="{7842640B-3EB8-4906-8A50-1076E3C8F8BC}" srcOrd="1" destOrd="0" presId="urn:microsoft.com/office/officeart/2005/8/layout/vList4#17"/>
    <dgm:cxn modelId="{DDC16FAA-02C2-4808-8C2F-76C6DBC2A77C}" type="presParOf" srcId="{B85041B2-983C-4E07-B267-D38937C1B660}" destId="{A9AC6157-5938-4530-A194-023F1556656A}" srcOrd="2" destOrd="0" presId="urn:microsoft.com/office/officeart/2005/8/layout/vList4#17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37FD0C-A3D1-45AC-B010-303903D48963}" type="doc">
      <dgm:prSet loTypeId="urn:microsoft.com/office/officeart/2005/8/layout/vList4#1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70CBD8-2CCC-4972-90D0-F992B850D4F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«Чапаев и пустота» (1996 г.)</a:t>
          </a:r>
          <a:endParaRPr lang="ru-RU" sz="1600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50BC60D-AF45-4AD2-9751-DF2316C2C471}" type="parTrans" cxnId="{3A411492-6930-4048-8E43-95F06021B42C}">
      <dgm:prSet/>
      <dgm:spPr/>
      <dgm:t>
        <a:bodyPr/>
        <a:lstStyle/>
        <a:p>
          <a:endParaRPr lang="ru-RU"/>
        </a:p>
      </dgm:t>
    </dgm:pt>
    <dgm:pt modelId="{E71C16DE-8393-4B35-8BCC-276529F41191}" type="sibTrans" cxnId="{3A411492-6930-4048-8E43-95F06021B42C}">
      <dgm:prSet/>
      <dgm:spPr/>
      <dgm:t>
        <a:bodyPr/>
        <a:lstStyle/>
        <a:p>
          <a:endParaRPr lang="ru-RU"/>
        </a:p>
      </dgm:t>
    </dgm:pt>
    <dgm:pt modelId="{D7F0FD6E-7631-4A8A-8F50-702E44B9C853}" type="pres">
      <dgm:prSet presAssocID="{7437FD0C-A3D1-45AC-B010-303903D489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546BA8-587E-4303-9063-9A1F6BFF6ED0}" type="pres">
      <dgm:prSet presAssocID="{E070CBD8-2CCC-4972-90D0-F992B850D4F2}" presName="comp" presStyleCnt="0"/>
      <dgm:spPr/>
    </dgm:pt>
    <dgm:pt modelId="{57A71A3C-DE91-46F6-B078-EED10FF7DE63}" type="pres">
      <dgm:prSet presAssocID="{E070CBD8-2CCC-4972-90D0-F992B850D4F2}" presName="box" presStyleLbl="node1" presStyleIdx="0" presStyleCnt="1"/>
      <dgm:spPr/>
      <dgm:t>
        <a:bodyPr/>
        <a:lstStyle/>
        <a:p>
          <a:endParaRPr lang="ru-RU"/>
        </a:p>
      </dgm:t>
    </dgm:pt>
    <dgm:pt modelId="{9FB6A241-EC14-44A9-8AB6-A08780636864}" type="pres">
      <dgm:prSet presAssocID="{E070CBD8-2CCC-4972-90D0-F992B850D4F2}" presName="img" presStyleLbl="fgImgPlace1" presStyleIdx="0" presStyleCnt="1" custScaleY="1244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BC1249-6213-466C-8CFD-6BB65DC52B9A}" type="pres">
      <dgm:prSet presAssocID="{E070CBD8-2CCC-4972-90D0-F992B850D4F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EABF8A-1DA3-45F9-B4CA-485EAA243669}" type="presOf" srcId="{E070CBD8-2CCC-4972-90D0-F992B850D4F2}" destId="{5BBC1249-6213-466C-8CFD-6BB65DC52B9A}" srcOrd="1" destOrd="0" presId="urn:microsoft.com/office/officeart/2005/8/layout/vList4#18"/>
    <dgm:cxn modelId="{3A411492-6930-4048-8E43-95F06021B42C}" srcId="{7437FD0C-A3D1-45AC-B010-303903D48963}" destId="{E070CBD8-2CCC-4972-90D0-F992B850D4F2}" srcOrd="0" destOrd="0" parTransId="{350BC60D-AF45-4AD2-9751-DF2316C2C471}" sibTransId="{E71C16DE-8393-4B35-8BCC-276529F41191}"/>
    <dgm:cxn modelId="{A9965973-FFF7-499C-BE1D-7769A6E179C2}" type="presOf" srcId="{7437FD0C-A3D1-45AC-B010-303903D48963}" destId="{D7F0FD6E-7631-4A8A-8F50-702E44B9C853}" srcOrd="0" destOrd="0" presId="urn:microsoft.com/office/officeart/2005/8/layout/vList4#18"/>
    <dgm:cxn modelId="{66AB0ACD-CB7F-440E-92B6-17C36FB0DCCE}" type="presOf" srcId="{E070CBD8-2CCC-4972-90D0-F992B850D4F2}" destId="{57A71A3C-DE91-46F6-B078-EED10FF7DE63}" srcOrd="0" destOrd="0" presId="urn:microsoft.com/office/officeart/2005/8/layout/vList4#18"/>
    <dgm:cxn modelId="{CB211B68-71E9-4632-9F51-35A54B903587}" type="presParOf" srcId="{D7F0FD6E-7631-4A8A-8F50-702E44B9C853}" destId="{FB546BA8-587E-4303-9063-9A1F6BFF6ED0}" srcOrd="0" destOrd="0" presId="urn:microsoft.com/office/officeart/2005/8/layout/vList4#18"/>
    <dgm:cxn modelId="{EE0E3E52-7E37-4CFF-B276-092BA78967A2}" type="presParOf" srcId="{FB546BA8-587E-4303-9063-9A1F6BFF6ED0}" destId="{57A71A3C-DE91-46F6-B078-EED10FF7DE63}" srcOrd="0" destOrd="0" presId="urn:microsoft.com/office/officeart/2005/8/layout/vList4#18"/>
    <dgm:cxn modelId="{C6CBBF4D-69DA-474E-A98D-5251D33D6E80}" type="presParOf" srcId="{FB546BA8-587E-4303-9063-9A1F6BFF6ED0}" destId="{9FB6A241-EC14-44A9-8AB6-A08780636864}" srcOrd="1" destOrd="0" presId="urn:microsoft.com/office/officeart/2005/8/layout/vList4#18"/>
    <dgm:cxn modelId="{FB7E9EBB-7678-45B7-8AE5-48D5907F7E78}" type="presParOf" srcId="{FB546BA8-587E-4303-9063-9A1F6BFF6ED0}" destId="{5BBC1249-6213-466C-8CFD-6BB65DC52B9A}" srcOrd="2" destOrd="0" presId="urn:microsoft.com/office/officeart/2005/8/layout/vList4#18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37FD0C-A3D1-45AC-B010-303903D48963}" type="doc">
      <dgm:prSet loTypeId="urn:microsoft.com/office/officeart/2005/8/layout/vList4#1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E2F055-5DBD-4DF4-B7D5-60C88A3C309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«Поколение П» (1999 г.)</a:t>
          </a:r>
          <a:endParaRPr lang="ru-RU" sz="1600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436016-80D3-4D59-9A69-69EE9693988D}" type="parTrans" cxnId="{76B9B46E-457B-4E95-8688-B7E209BD5A26}">
      <dgm:prSet/>
      <dgm:spPr/>
      <dgm:t>
        <a:bodyPr/>
        <a:lstStyle/>
        <a:p>
          <a:endParaRPr lang="ru-RU"/>
        </a:p>
      </dgm:t>
    </dgm:pt>
    <dgm:pt modelId="{F27C1675-8954-4356-BB93-155992E0B195}" type="sibTrans" cxnId="{76B9B46E-457B-4E95-8688-B7E209BD5A26}">
      <dgm:prSet/>
      <dgm:spPr/>
      <dgm:t>
        <a:bodyPr/>
        <a:lstStyle/>
        <a:p>
          <a:endParaRPr lang="ru-RU"/>
        </a:p>
      </dgm:t>
    </dgm:pt>
    <dgm:pt modelId="{D7F0FD6E-7631-4A8A-8F50-702E44B9C853}" type="pres">
      <dgm:prSet presAssocID="{7437FD0C-A3D1-45AC-B010-303903D489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BE14DC-CAFD-4576-8A08-C145BAEFC6A1}" type="pres">
      <dgm:prSet presAssocID="{2DE2F055-5DBD-4DF4-B7D5-60C88A3C3090}" presName="comp" presStyleCnt="0"/>
      <dgm:spPr/>
    </dgm:pt>
    <dgm:pt modelId="{74B1707B-AD4B-41A7-957A-F913DB2F27E7}" type="pres">
      <dgm:prSet presAssocID="{2DE2F055-5DBD-4DF4-B7D5-60C88A3C3090}" presName="box" presStyleLbl="node1" presStyleIdx="0" presStyleCnt="1"/>
      <dgm:spPr/>
      <dgm:t>
        <a:bodyPr/>
        <a:lstStyle/>
        <a:p>
          <a:endParaRPr lang="ru-RU"/>
        </a:p>
      </dgm:t>
    </dgm:pt>
    <dgm:pt modelId="{86CEA624-5E8A-4E66-B325-2E4D81BBEC85}" type="pres">
      <dgm:prSet presAssocID="{2DE2F055-5DBD-4DF4-B7D5-60C88A3C3090}" presName="img" presStyleLbl="fgImgPlace1" presStyleIdx="0" presStyleCnt="1" custScaleY="1150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753266-395B-40C7-900F-30D83BEBDA4C}" type="pres">
      <dgm:prSet presAssocID="{2DE2F055-5DBD-4DF4-B7D5-60C88A3C309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1383CA-BDAD-44A0-B43E-24C81DE60247}" type="presOf" srcId="{2DE2F055-5DBD-4DF4-B7D5-60C88A3C3090}" destId="{74B1707B-AD4B-41A7-957A-F913DB2F27E7}" srcOrd="0" destOrd="0" presId="urn:microsoft.com/office/officeart/2005/8/layout/vList4#19"/>
    <dgm:cxn modelId="{76B9B46E-457B-4E95-8688-B7E209BD5A26}" srcId="{7437FD0C-A3D1-45AC-B010-303903D48963}" destId="{2DE2F055-5DBD-4DF4-B7D5-60C88A3C3090}" srcOrd="0" destOrd="0" parTransId="{27436016-80D3-4D59-9A69-69EE9693988D}" sibTransId="{F27C1675-8954-4356-BB93-155992E0B195}"/>
    <dgm:cxn modelId="{CFE80DE0-5A35-438A-8537-00399C998CD8}" type="presOf" srcId="{7437FD0C-A3D1-45AC-B010-303903D48963}" destId="{D7F0FD6E-7631-4A8A-8F50-702E44B9C853}" srcOrd="0" destOrd="0" presId="urn:microsoft.com/office/officeart/2005/8/layout/vList4#19"/>
    <dgm:cxn modelId="{51EA7E7F-B947-4395-B0D0-6F91926DDF46}" type="presOf" srcId="{2DE2F055-5DBD-4DF4-B7D5-60C88A3C3090}" destId="{3E753266-395B-40C7-900F-30D83BEBDA4C}" srcOrd="1" destOrd="0" presId="urn:microsoft.com/office/officeart/2005/8/layout/vList4#19"/>
    <dgm:cxn modelId="{4EB4024B-6151-44AA-B81E-16DAD79756E8}" type="presParOf" srcId="{D7F0FD6E-7631-4A8A-8F50-702E44B9C853}" destId="{29BE14DC-CAFD-4576-8A08-C145BAEFC6A1}" srcOrd="0" destOrd="0" presId="urn:microsoft.com/office/officeart/2005/8/layout/vList4#19"/>
    <dgm:cxn modelId="{B814CFBD-481F-43C8-A891-FD12DC7CC7A6}" type="presParOf" srcId="{29BE14DC-CAFD-4576-8A08-C145BAEFC6A1}" destId="{74B1707B-AD4B-41A7-957A-F913DB2F27E7}" srcOrd="0" destOrd="0" presId="urn:microsoft.com/office/officeart/2005/8/layout/vList4#19"/>
    <dgm:cxn modelId="{C278A488-F4E2-490E-BBBC-0480FB4FAD63}" type="presParOf" srcId="{29BE14DC-CAFD-4576-8A08-C145BAEFC6A1}" destId="{86CEA624-5E8A-4E66-B325-2E4D81BBEC85}" srcOrd="1" destOrd="0" presId="urn:microsoft.com/office/officeart/2005/8/layout/vList4#19"/>
    <dgm:cxn modelId="{C56800C8-3292-4AA6-A707-C1A5DC855A61}" type="presParOf" srcId="{29BE14DC-CAFD-4576-8A08-C145BAEFC6A1}" destId="{3E753266-395B-40C7-900F-30D83BEBDA4C}" srcOrd="2" destOrd="0" presId="urn:microsoft.com/office/officeart/2005/8/layout/vList4#19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37FD0C-A3D1-45AC-B010-303903D48963}" type="doc">
      <dgm:prSet loTypeId="urn:microsoft.com/office/officeart/2005/8/layout/vList4#2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F0FD6E-7631-4A8A-8F50-702E44B9C853}" type="pres">
      <dgm:prSet presAssocID="{7437FD0C-A3D1-45AC-B010-303903D489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71EB2D0-EAF3-40B4-9451-1CFE104CC88E}" type="presOf" srcId="{7437FD0C-A3D1-45AC-B010-303903D48963}" destId="{D7F0FD6E-7631-4A8A-8F50-702E44B9C853}" srcOrd="0" destOrd="0" presId="urn:microsoft.com/office/officeart/2005/8/layout/vList4#2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437FD0C-A3D1-45AC-B010-303903D48963}" type="doc">
      <dgm:prSet loTypeId="urn:microsoft.com/office/officeart/2005/8/layout/vList4#2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F0FD6E-7631-4A8A-8F50-702E44B9C853}" type="pres">
      <dgm:prSet presAssocID="{7437FD0C-A3D1-45AC-B010-303903D489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A7102A4-D6CB-4B96-A73B-7D11D4488229}" type="presOf" srcId="{7437FD0C-A3D1-45AC-B010-303903D48963}" destId="{D7F0FD6E-7631-4A8A-8F50-702E44B9C853}" srcOrd="0" destOrd="0" presId="urn:microsoft.com/office/officeart/2005/8/layout/vList4#2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FF3123C-6357-4E72-AD32-18583F624B39}" type="doc">
      <dgm:prSet loTypeId="urn:microsoft.com/office/officeart/2005/8/layout/vList4#2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DCB6E92-9C85-4516-AE6F-C1A2E00780AE}">
      <dgm:prSet phldrT="[Текст]" custT="1"/>
      <dgm:spPr/>
      <dgm:t>
        <a:bodyPr/>
        <a:lstStyle/>
        <a:p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«Диалектика переходного периода из Ниоткуда в Никуда» (2003 г.)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F8B6078-C8DE-4E8C-B02B-021AB0BC7106}" type="parTrans" cxnId="{C369F6F8-2E69-4AEF-A638-8E16E1AADF7B}">
      <dgm:prSet/>
      <dgm:spPr/>
      <dgm:t>
        <a:bodyPr/>
        <a:lstStyle/>
        <a:p>
          <a:endParaRPr lang="ru-RU"/>
        </a:p>
      </dgm:t>
    </dgm:pt>
    <dgm:pt modelId="{6BC57A66-29B3-4DAA-9583-CA235EBEDB59}" type="sibTrans" cxnId="{C369F6F8-2E69-4AEF-A638-8E16E1AADF7B}">
      <dgm:prSet/>
      <dgm:spPr/>
      <dgm:t>
        <a:bodyPr/>
        <a:lstStyle/>
        <a:p>
          <a:endParaRPr lang="ru-RU"/>
        </a:p>
      </dgm:t>
    </dgm:pt>
    <dgm:pt modelId="{80D0DFB6-E01C-4B62-9244-CEA55BB6F962}" type="pres">
      <dgm:prSet presAssocID="{DFF3123C-6357-4E72-AD32-18583F624B3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7894E5-3EA6-454D-919A-CD9A2AF8497D}" type="pres">
      <dgm:prSet presAssocID="{7DCB6E92-9C85-4516-AE6F-C1A2E00780AE}" presName="comp" presStyleCnt="0"/>
      <dgm:spPr/>
    </dgm:pt>
    <dgm:pt modelId="{8D0CDE79-04E9-4FF4-ADE1-5AD5096C958B}" type="pres">
      <dgm:prSet presAssocID="{7DCB6E92-9C85-4516-AE6F-C1A2E00780AE}" presName="box" presStyleLbl="node1" presStyleIdx="0" presStyleCnt="1" custLinFactY="-15385" custLinFactNeighborY="-100000"/>
      <dgm:spPr/>
      <dgm:t>
        <a:bodyPr/>
        <a:lstStyle/>
        <a:p>
          <a:endParaRPr lang="ru-RU"/>
        </a:p>
      </dgm:t>
    </dgm:pt>
    <dgm:pt modelId="{1DFD822E-7206-4AED-8A1E-191ED3CA3CEC}" type="pres">
      <dgm:prSet presAssocID="{7DCB6E92-9C85-4516-AE6F-C1A2E00780AE}" presName="img" presStyleLbl="fgImgPlace1" presStyleIdx="0" presStyleCnt="1" custScaleX="732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6EF48B-FDA0-4694-B6B4-3E706374C29F}" type="pres">
      <dgm:prSet presAssocID="{7DCB6E92-9C85-4516-AE6F-C1A2E00780A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B2A3E4-37A9-49E9-A577-661E526C17C2}" type="presOf" srcId="{DFF3123C-6357-4E72-AD32-18583F624B39}" destId="{80D0DFB6-E01C-4B62-9244-CEA55BB6F962}" srcOrd="0" destOrd="0" presId="urn:microsoft.com/office/officeart/2005/8/layout/vList4#22"/>
    <dgm:cxn modelId="{63733427-3330-4C34-B3B1-3A636650C937}" type="presOf" srcId="{7DCB6E92-9C85-4516-AE6F-C1A2E00780AE}" destId="{8D0CDE79-04E9-4FF4-ADE1-5AD5096C958B}" srcOrd="0" destOrd="0" presId="urn:microsoft.com/office/officeart/2005/8/layout/vList4#22"/>
    <dgm:cxn modelId="{C369F6F8-2E69-4AEF-A638-8E16E1AADF7B}" srcId="{DFF3123C-6357-4E72-AD32-18583F624B39}" destId="{7DCB6E92-9C85-4516-AE6F-C1A2E00780AE}" srcOrd="0" destOrd="0" parTransId="{FF8B6078-C8DE-4E8C-B02B-021AB0BC7106}" sibTransId="{6BC57A66-29B3-4DAA-9583-CA235EBEDB59}"/>
    <dgm:cxn modelId="{D7DE7CF4-8F4F-4025-84AF-BD9B0514DE5F}" type="presOf" srcId="{7DCB6E92-9C85-4516-AE6F-C1A2E00780AE}" destId="{7B6EF48B-FDA0-4694-B6B4-3E706374C29F}" srcOrd="1" destOrd="0" presId="urn:microsoft.com/office/officeart/2005/8/layout/vList4#22"/>
    <dgm:cxn modelId="{9E79589E-A21F-4BC9-BB6F-4D998387C155}" type="presParOf" srcId="{80D0DFB6-E01C-4B62-9244-CEA55BB6F962}" destId="{227894E5-3EA6-454D-919A-CD9A2AF8497D}" srcOrd="0" destOrd="0" presId="urn:microsoft.com/office/officeart/2005/8/layout/vList4#22"/>
    <dgm:cxn modelId="{055F0A64-C78D-46CC-90C7-01A7C10921C7}" type="presParOf" srcId="{227894E5-3EA6-454D-919A-CD9A2AF8497D}" destId="{8D0CDE79-04E9-4FF4-ADE1-5AD5096C958B}" srcOrd="0" destOrd="0" presId="urn:microsoft.com/office/officeart/2005/8/layout/vList4#22"/>
    <dgm:cxn modelId="{BD2C03EC-D328-4334-80D2-221A8C6BE191}" type="presParOf" srcId="{227894E5-3EA6-454D-919A-CD9A2AF8497D}" destId="{1DFD822E-7206-4AED-8A1E-191ED3CA3CEC}" srcOrd="1" destOrd="0" presId="urn:microsoft.com/office/officeart/2005/8/layout/vList4#22"/>
    <dgm:cxn modelId="{075848E2-A8A9-4A7A-9936-D1728FF6F32D}" type="presParOf" srcId="{227894E5-3EA6-454D-919A-CD9A2AF8497D}" destId="{7B6EF48B-FDA0-4694-B6B4-3E706374C29F}" srcOrd="2" destOrd="0" presId="urn:microsoft.com/office/officeart/2005/8/layout/vList4#2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B79AB0C-F66E-4F9F-93C9-02B8AFFFE152}" type="doc">
      <dgm:prSet loTypeId="urn:microsoft.com/office/officeart/2005/8/layout/vList4#2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4CF4FAC-B43D-4230-A2F0-906D36413DDD}">
      <dgm:prSet phldrT="[Текст]" custT="1"/>
      <dgm:spPr/>
      <dgm:t>
        <a:bodyPr/>
        <a:lstStyle/>
        <a:p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«Священная книга оборотня» (2004 г.)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F88FA64-5A79-4BD1-B2CD-643B6552AA19}" type="parTrans" cxnId="{596F3847-372C-4251-B279-F296480380DB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86131C6-6D52-4CEB-9A4D-BBDB881DAA19}" type="sibTrans" cxnId="{596F3847-372C-4251-B279-F296480380DB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64CD7CE-E712-4446-ACD5-F65894DAFD9A}" type="pres">
      <dgm:prSet presAssocID="{FB79AB0C-F66E-4F9F-93C9-02B8AFFFE15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F6B116-A6CC-417B-8674-BF4F40BD413C}" type="pres">
      <dgm:prSet presAssocID="{B4CF4FAC-B43D-4230-A2F0-906D36413DDD}" presName="comp" presStyleCnt="0"/>
      <dgm:spPr/>
    </dgm:pt>
    <dgm:pt modelId="{36CA342F-2DC2-42B2-94EE-169F5FC3C76F}" type="pres">
      <dgm:prSet presAssocID="{B4CF4FAC-B43D-4230-A2F0-906D36413DDD}" presName="box" presStyleLbl="node1" presStyleIdx="0" presStyleCnt="1"/>
      <dgm:spPr/>
      <dgm:t>
        <a:bodyPr/>
        <a:lstStyle/>
        <a:p>
          <a:endParaRPr lang="ru-RU"/>
        </a:p>
      </dgm:t>
    </dgm:pt>
    <dgm:pt modelId="{5DB410EB-9F51-48FE-9C8C-1CBEC96B7706}" type="pres">
      <dgm:prSet presAssocID="{B4CF4FAC-B43D-4230-A2F0-906D36413DDD}" presName="img" presStyleLbl="fgImgPlace1" presStyleIdx="0" presStyleCnt="1" custScaleX="732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ED83036-332B-421E-9F77-0D77B9000CEF}" type="pres">
      <dgm:prSet presAssocID="{B4CF4FAC-B43D-4230-A2F0-906D36413DD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BC1717-706C-443D-9521-29357ECE307D}" type="presOf" srcId="{B4CF4FAC-B43D-4230-A2F0-906D36413DDD}" destId="{36CA342F-2DC2-42B2-94EE-169F5FC3C76F}" srcOrd="0" destOrd="0" presId="urn:microsoft.com/office/officeart/2005/8/layout/vList4#23"/>
    <dgm:cxn modelId="{089BBC96-8511-4DEA-8258-BD7915263879}" type="presOf" srcId="{B4CF4FAC-B43D-4230-A2F0-906D36413DDD}" destId="{4ED83036-332B-421E-9F77-0D77B9000CEF}" srcOrd="1" destOrd="0" presId="urn:microsoft.com/office/officeart/2005/8/layout/vList4#23"/>
    <dgm:cxn modelId="{596F3847-372C-4251-B279-F296480380DB}" srcId="{FB79AB0C-F66E-4F9F-93C9-02B8AFFFE152}" destId="{B4CF4FAC-B43D-4230-A2F0-906D36413DDD}" srcOrd="0" destOrd="0" parTransId="{8F88FA64-5A79-4BD1-B2CD-643B6552AA19}" sibTransId="{886131C6-6D52-4CEB-9A4D-BBDB881DAA19}"/>
    <dgm:cxn modelId="{3FA9EF54-DFD0-4FE7-B607-C865A5A64E26}" type="presOf" srcId="{FB79AB0C-F66E-4F9F-93C9-02B8AFFFE152}" destId="{064CD7CE-E712-4446-ACD5-F65894DAFD9A}" srcOrd="0" destOrd="0" presId="urn:microsoft.com/office/officeart/2005/8/layout/vList4#23"/>
    <dgm:cxn modelId="{EB34E59B-CAAB-4FC8-8B35-C713A4118526}" type="presParOf" srcId="{064CD7CE-E712-4446-ACD5-F65894DAFD9A}" destId="{D7F6B116-A6CC-417B-8674-BF4F40BD413C}" srcOrd="0" destOrd="0" presId="urn:microsoft.com/office/officeart/2005/8/layout/vList4#23"/>
    <dgm:cxn modelId="{E1C573FF-AB44-4ECA-9AC0-58ED044012A4}" type="presParOf" srcId="{D7F6B116-A6CC-417B-8674-BF4F40BD413C}" destId="{36CA342F-2DC2-42B2-94EE-169F5FC3C76F}" srcOrd="0" destOrd="0" presId="urn:microsoft.com/office/officeart/2005/8/layout/vList4#23"/>
    <dgm:cxn modelId="{0C3EE64A-5805-4DEE-8178-5081651BB0EC}" type="presParOf" srcId="{D7F6B116-A6CC-417B-8674-BF4F40BD413C}" destId="{5DB410EB-9F51-48FE-9C8C-1CBEC96B7706}" srcOrd="1" destOrd="0" presId="urn:microsoft.com/office/officeart/2005/8/layout/vList4#23"/>
    <dgm:cxn modelId="{E735C750-1303-4BD4-8628-A0DADD309A8C}" type="presParOf" srcId="{D7F6B116-A6CC-417B-8674-BF4F40BD413C}" destId="{4ED83036-332B-421E-9F77-0D77B9000CEF}" srcOrd="2" destOrd="0" presId="urn:microsoft.com/office/officeart/2005/8/layout/vList4#2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2F0A904-1A51-4D2E-931A-20D45D8ABF56}" type="doc">
      <dgm:prSet loTypeId="urn:microsoft.com/office/officeart/2005/8/layout/vList4#2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EE243D0-7999-4B8B-9CDF-91161B19F3BF}">
      <dgm:prSet phldrT="[Текст]" custT="1"/>
      <dgm:spPr/>
      <dgm:t>
        <a:bodyPr/>
        <a:lstStyle/>
        <a:p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«Шлем ужаса» (2005 г.)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307A43E-9E3C-4210-A9F0-A9B3D5CDEDA3}" type="parTrans" cxnId="{C72CAF1C-4E0A-434D-982F-76E9669C8ABC}">
      <dgm:prSet/>
      <dgm:spPr/>
      <dgm:t>
        <a:bodyPr/>
        <a:lstStyle/>
        <a:p>
          <a:endParaRPr lang="ru-RU"/>
        </a:p>
      </dgm:t>
    </dgm:pt>
    <dgm:pt modelId="{8DC30662-E4BC-4A94-B2F3-A479940E086C}" type="sibTrans" cxnId="{C72CAF1C-4E0A-434D-982F-76E9669C8ABC}">
      <dgm:prSet/>
      <dgm:spPr/>
      <dgm:t>
        <a:bodyPr/>
        <a:lstStyle/>
        <a:p>
          <a:endParaRPr lang="ru-RU"/>
        </a:p>
      </dgm:t>
    </dgm:pt>
    <dgm:pt modelId="{AE2262A5-3015-4A45-97E6-AF4BA448B368}" type="pres">
      <dgm:prSet presAssocID="{82F0A904-1A51-4D2E-931A-20D45D8ABF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21B8D4-1F58-43F4-8FA6-0B6A48EE6F54}" type="pres">
      <dgm:prSet presAssocID="{EEE243D0-7999-4B8B-9CDF-91161B19F3BF}" presName="comp" presStyleCnt="0"/>
      <dgm:spPr/>
    </dgm:pt>
    <dgm:pt modelId="{62E15E0C-1A2E-464B-A082-E73CA42A43DB}" type="pres">
      <dgm:prSet presAssocID="{EEE243D0-7999-4B8B-9CDF-91161B19F3BF}" presName="box" presStyleLbl="node1" presStyleIdx="0" presStyleCnt="1"/>
      <dgm:spPr/>
      <dgm:t>
        <a:bodyPr/>
        <a:lstStyle/>
        <a:p>
          <a:endParaRPr lang="ru-RU"/>
        </a:p>
      </dgm:t>
    </dgm:pt>
    <dgm:pt modelId="{58D4EDAC-3D17-48C8-8E6D-19D37DB03A00}" type="pres">
      <dgm:prSet presAssocID="{EEE243D0-7999-4B8B-9CDF-91161B19F3BF}" presName="img" presStyleLbl="fgImgPlace1" presStyleIdx="0" presStyleCnt="1" custScaleX="732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C64A426-0DAE-4FB7-8EB0-702BEDE5E849}" type="pres">
      <dgm:prSet presAssocID="{EEE243D0-7999-4B8B-9CDF-91161B19F3B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2CAF1C-4E0A-434D-982F-76E9669C8ABC}" srcId="{82F0A904-1A51-4D2E-931A-20D45D8ABF56}" destId="{EEE243D0-7999-4B8B-9CDF-91161B19F3BF}" srcOrd="0" destOrd="0" parTransId="{1307A43E-9E3C-4210-A9F0-A9B3D5CDEDA3}" sibTransId="{8DC30662-E4BC-4A94-B2F3-A479940E086C}"/>
    <dgm:cxn modelId="{CE76F389-DACA-4BC0-AC37-3D275604C0F3}" type="presOf" srcId="{82F0A904-1A51-4D2E-931A-20D45D8ABF56}" destId="{AE2262A5-3015-4A45-97E6-AF4BA448B368}" srcOrd="0" destOrd="0" presId="urn:microsoft.com/office/officeart/2005/8/layout/vList4#24"/>
    <dgm:cxn modelId="{DA0DF3D8-536C-4DB2-986D-E9BD165FD401}" type="presOf" srcId="{EEE243D0-7999-4B8B-9CDF-91161B19F3BF}" destId="{62E15E0C-1A2E-464B-A082-E73CA42A43DB}" srcOrd="0" destOrd="0" presId="urn:microsoft.com/office/officeart/2005/8/layout/vList4#24"/>
    <dgm:cxn modelId="{2A924B39-F355-4C58-ACF9-5B5901C98A32}" type="presOf" srcId="{EEE243D0-7999-4B8B-9CDF-91161B19F3BF}" destId="{7C64A426-0DAE-4FB7-8EB0-702BEDE5E849}" srcOrd="1" destOrd="0" presId="urn:microsoft.com/office/officeart/2005/8/layout/vList4#24"/>
    <dgm:cxn modelId="{1C05A744-22A5-4E0A-973D-71703AFC112F}" type="presParOf" srcId="{AE2262A5-3015-4A45-97E6-AF4BA448B368}" destId="{AB21B8D4-1F58-43F4-8FA6-0B6A48EE6F54}" srcOrd="0" destOrd="0" presId="urn:microsoft.com/office/officeart/2005/8/layout/vList4#24"/>
    <dgm:cxn modelId="{68B9E03C-E46D-4342-B5B5-D5B647FD72F4}" type="presParOf" srcId="{AB21B8D4-1F58-43F4-8FA6-0B6A48EE6F54}" destId="{62E15E0C-1A2E-464B-A082-E73CA42A43DB}" srcOrd="0" destOrd="0" presId="urn:microsoft.com/office/officeart/2005/8/layout/vList4#24"/>
    <dgm:cxn modelId="{78159115-2575-4477-99B9-B4A478C1D612}" type="presParOf" srcId="{AB21B8D4-1F58-43F4-8FA6-0B6A48EE6F54}" destId="{58D4EDAC-3D17-48C8-8E6D-19D37DB03A00}" srcOrd="1" destOrd="0" presId="urn:microsoft.com/office/officeart/2005/8/layout/vList4#24"/>
    <dgm:cxn modelId="{39A149AE-1AF9-4044-9E68-4536B390AC90}" type="presParOf" srcId="{AB21B8D4-1F58-43F4-8FA6-0B6A48EE6F54}" destId="{7C64A426-0DAE-4FB7-8EB0-702BEDE5E849}" srcOrd="2" destOrd="0" presId="urn:microsoft.com/office/officeart/2005/8/layout/vList4#24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5498B04-8AB5-4122-A74D-99DA67227A8B}" type="doc">
      <dgm:prSet loTypeId="urn:microsoft.com/office/officeart/2005/8/layout/vList4#2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ACD5840-73C3-4657-8446-9DB90B91811D}">
      <dgm:prSet phldrT="[Текст]" custT="1"/>
      <dgm:spPr/>
      <dgm:t>
        <a:bodyPr/>
        <a:lstStyle/>
        <a:p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«</a:t>
          </a:r>
          <a:r>
            <a:rPr lang="en-US" sz="1600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Empire V</a:t>
          </a:r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» (2006 г.)</a:t>
          </a:r>
          <a:endParaRPr lang="ru-RU" sz="1600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FAD6915-E9B6-4F2F-9B39-D0B8CA8D3A6E}" type="parTrans" cxnId="{D3F6D8D6-6295-47A9-B888-4D8E9557C41F}">
      <dgm:prSet/>
      <dgm:spPr/>
      <dgm:t>
        <a:bodyPr/>
        <a:lstStyle/>
        <a:p>
          <a:endParaRPr lang="ru-RU"/>
        </a:p>
      </dgm:t>
    </dgm:pt>
    <dgm:pt modelId="{378AD515-3EF7-48EA-B42E-A3DD3256A4E4}" type="sibTrans" cxnId="{D3F6D8D6-6295-47A9-B888-4D8E9557C41F}">
      <dgm:prSet/>
      <dgm:spPr/>
      <dgm:t>
        <a:bodyPr/>
        <a:lstStyle/>
        <a:p>
          <a:endParaRPr lang="ru-RU"/>
        </a:p>
      </dgm:t>
    </dgm:pt>
    <dgm:pt modelId="{B271D359-DE21-42CD-B748-7809CEAF5C15}" type="pres">
      <dgm:prSet presAssocID="{45498B04-8AB5-4122-A74D-99DA67227A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2F7689-F737-46BE-8119-7F67F0E3FA7C}" type="pres">
      <dgm:prSet presAssocID="{AACD5840-73C3-4657-8446-9DB90B91811D}" presName="comp" presStyleCnt="0"/>
      <dgm:spPr/>
    </dgm:pt>
    <dgm:pt modelId="{5D05BEF2-8381-42BA-AEE1-B5B8CDA9BDE5}" type="pres">
      <dgm:prSet presAssocID="{AACD5840-73C3-4657-8446-9DB90B91811D}" presName="box" presStyleLbl="node1" presStyleIdx="0" presStyleCnt="1"/>
      <dgm:spPr/>
      <dgm:t>
        <a:bodyPr/>
        <a:lstStyle/>
        <a:p>
          <a:endParaRPr lang="ru-RU"/>
        </a:p>
      </dgm:t>
    </dgm:pt>
    <dgm:pt modelId="{93780856-E642-4688-A965-0B3E79726CAF}" type="pres">
      <dgm:prSet presAssocID="{AACD5840-73C3-4657-8446-9DB90B91811D}" presName="img" presStyleLbl="fgImgPlace1" presStyleIdx="0" presStyleCnt="1" custScaleX="724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7762D5-E593-4149-A4AA-AAEAA57B4679}" type="pres">
      <dgm:prSet presAssocID="{AACD5840-73C3-4657-8446-9DB90B91811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C3FE1C-45D0-4E61-A75F-E2E8D794DA1D}" type="presOf" srcId="{AACD5840-73C3-4657-8446-9DB90B91811D}" destId="{DF7762D5-E593-4149-A4AA-AAEAA57B4679}" srcOrd="1" destOrd="0" presId="urn:microsoft.com/office/officeart/2005/8/layout/vList4#25"/>
    <dgm:cxn modelId="{D0FAD72C-43B2-4F75-8EE2-8D4E20DAB35A}" type="presOf" srcId="{45498B04-8AB5-4122-A74D-99DA67227A8B}" destId="{B271D359-DE21-42CD-B748-7809CEAF5C15}" srcOrd="0" destOrd="0" presId="urn:microsoft.com/office/officeart/2005/8/layout/vList4#25"/>
    <dgm:cxn modelId="{D3F6D8D6-6295-47A9-B888-4D8E9557C41F}" srcId="{45498B04-8AB5-4122-A74D-99DA67227A8B}" destId="{AACD5840-73C3-4657-8446-9DB90B91811D}" srcOrd="0" destOrd="0" parTransId="{8FAD6915-E9B6-4F2F-9B39-D0B8CA8D3A6E}" sibTransId="{378AD515-3EF7-48EA-B42E-A3DD3256A4E4}"/>
    <dgm:cxn modelId="{865453D3-B17A-42FC-948A-7A97ECC1FF1E}" type="presOf" srcId="{AACD5840-73C3-4657-8446-9DB90B91811D}" destId="{5D05BEF2-8381-42BA-AEE1-B5B8CDA9BDE5}" srcOrd="0" destOrd="0" presId="urn:microsoft.com/office/officeart/2005/8/layout/vList4#25"/>
    <dgm:cxn modelId="{2D3CDA6C-C27D-4134-A0D1-6B30D43C1106}" type="presParOf" srcId="{B271D359-DE21-42CD-B748-7809CEAF5C15}" destId="{FA2F7689-F737-46BE-8119-7F67F0E3FA7C}" srcOrd="0" destOrd="0" presId="urn:microsoft.com/office/officeart/2005/8/layout/vList4#25"/>
    <dgm:cxn modelId="{88E888BA-9575-49A4-BEEB-25427A09E4C2}" type="presParOf" srcId="{FA2F7689-F737-46BE-8119-7F67F0E3FA7C}" destId="{5D05BEF2-8381-42BA-AEE1-B5B8CDA9BDE5}" srcOrd="0" destOrd="0" presId="urn:microsoft.com/office/officeart/2005/8/layout/vList4#25"/>
    <dgm:cxn modelId="{7B031391-F432-466D-8D14-1BB462C93DF1}" type="presParOf" srcId="{FA2F7689-F737-46BE-8119-7F67F0E3FA7C}" destId="{93780856-E642-4688-A965-0B3E79726CAF}" srcOrd="1" destOrd="0" presId="urn:microsoft.com/office/officeart/2005/8/layout/vList4#25"/>
    <dgm:cxn modelId="{B5C09C4B-D791-420C-827E-9FD0581A8E00}" type="presParOf" srcId="{FA2F7689-F737-46BE-8119-7F67F0E3FA7C}" destId="{DF7762D5-E593-4149-A4AA-AAEAA57B4679}" srcOrd="2" destOrd="0" presId="urn:microsoft.com/office/officeart/2005/8/layout/vList4#25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31B4E10-18E0-4A5E-9432-630864757B9F}" type="doc">
      <dgm:prSet loTypeId="urn:microsoft.com/office/officeart/2005/8/layout/vList4#2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47BF062-499B-482C-AE95-DD923A63B0DF}">
      <dgm:prSet phldrT="[Текст]" custT="1"/>
      <dgm:spPr/>
      <dgm:t>
        <a:bodyPr/>
        <a:lstStyle/>
        <a:p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« П5: прощальные песни политических пигмеев </a:t>
          </a:r>
          <a:r>
            <a:rPr lang="ru-RU" sz="1600" i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пиндостана</a:t>
          </a:r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» (2008 г.)</a:t>
          </a:r>
          <a:endParaRPr lang="ru-RU" sz="1600" i="1" u="none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C507149-D56E-4FAE-BEE6-CDE66E475BF7}" type="sibTrans" cxnId="{F4B5EB2F-4912-4914-A7F2-59EC0EC83D77}">
      <dgm:prSet/>
      <dgm:spPr/>
      <dgm:t>
        <a:bodyPr/>
        <a:lstStyle/>
        <a:p>
          <a:endParaRPr lang="ru-RU"/>
        </a:p>
      </dgm:t>
    </dgm:pt>
    <dgm:pt modelId="{8918F7FA-1992-4FFA-9BF6-9793A3A84462}" type="parTrans" cxnId="{F4B5EB2F-4912-4914-A7F2-59EC0EC83D77}">
      <dgm:prSet/>
      <dgm:spPr/>
      <dgm:t>
        <a:bodyPr/>
        <a:lstStyle/>
        <a:p>
          <a:endParaRPr lang="ru-RU"/>
        </a:p>
      </dgm:t>
    </dgm:pt>
    <dgm:pt modelId="{09267E0D-A24B-41AC-9256-EF9C0BE10B6E}" type="pres">
      <dgm:prSet presAssocID="{B31B4E10-18E0-4A5E-9432-630864757B9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DF79F2-4EBA-49CA-8261-716EBF9705DC}" type="pres">
      <dgm:prSet presAssocID="{D47BF062-499B-482C-AE95-DD923A63B0DF}" presName="comp" presStyleCnt="0"/>
      <dgm:spPr/>
    </dgm:pt>
    <dgm:pt modelId="{C314BDED-9493-49CD-88B0-52D13839D409}" type="pres">
      <dgm:prSet presAssocID="{D47BF062-499B-482C-AE95-DD923A63B0DF}" presName="box" presStyleLbl="node1" presStyleIdx="0" presStyleCnt="1"/>
      <dgm:spPr/>
      <dgm:t>
        <a:bodyPr/>
        <a:lstStyle/>
        <a:p>
          <a:endParaRPr lang="ru-RU"/>
        </a:p>
      </dgm:t>
    </dgm:pt>
    <dgm:pt modelId="{2402D527-B39A-403D-814E-3681A32E9C9A}" type="pres">
      <dgm:prSet presAssocID="{D47BF062-499B-482C-AE95-DD923A63B0DF}" presName="img" presStyleLbl="fgImgPlace1" presStyleIdx="0" presStyleCnt="1" custScaleX="701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5AFE68-D472-4DBC-A7C5-FA4886D51DFE}" type="pres">
      <dgm:prSet presAssocID="{D47BF062-499B-482C-AE95-DD923A63B0D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C3A61C-E45B-4A47-B0B7-50D2E65E972F}" type="presOf" srcId="{B31B4E10-18E0-4A5E-9432-630864757B9F}" destId="{09267E0D-A24B-41AC-9256-EF9C0BE10B6E}" srcOrd="0" destOrd="0" presId="urn:microsoft.com/office/officeart/2005/8/layout/vList4#26"/>
    <dgm:cxn modelId="{F4B5EB2F-4912-4914-A7F2-59EC0EC83D77}" srcId="{B31B4E10-18E0-4A5E-9432-630864757B9F}" destId="{D47BF062-499B-482C-AE95-DD923A63B0DF}" srcOrd="0" destOrd="0" parTransId="{8918F7FA-1992-4FFA-9BF6-9793A3A84462}" sibTransId="{7C507149-D56E-4FAE-BEE6-CDE66E475BF7}"/>
    <dgm:cxn modelId="{1610C587-2999-4AC4-B200-E12295CF12FD}" type="presOf" srcId="{D47BF062-499B-482C-AE95-DD923A63B0DF}" destId="{C314BDED-9493-49CD-88B0-52D13839D409}" srcOrd="0" destOrd="0" presId="urn:microsoft.com/office/officeart/2005/8/layout/vList4#26"/>
    <dgm:cxn modelId="{DD5B6375-B571-4BEB-9BAF-97F1DAFCEE68}" type="presOf" srcId="{D47BF062-499B-482C-AE95-DD923A63B0DF}" destId="{1D5AFE68-D472-4DBC-A7C5-FA4886D51DFE}" srcOrd="1" destOrd="0" presId="urn:microsoft.com/office/officeart/2005/8/layout/vList4#26"/>
    <dgm:cxn modelId="{B16FD214-DE06-4105-A1CC-48D4F53CA058}" type="presParOf" srcId="{09267E0D-A24B-41AC-9256-EF9C0BE10B6E}" destId="{8EDF79F2-4EBA-49CA-8261-716EBF9705DC}" srcOrd="0" destOrd="0" presId="urn:microsoft.com/office/officeart/2005/8/layout/vList4#26"/>
    <dgm:cxn modelId="{ED306FF3-4379-426C-95F2-F9C9AA1DD7CC}" type="presParOf" srcId="{8EDF79F2-4EBA-49CA-8261-716EBF9705DC}" destId="{C314BDED-9493-49CD-88B0-52D13839D409}" srcOrd="0" destOrd="0" presId="urn:microsoft.com/office/officeart/2005/8/layout/vList4#26"/>
    <dgm:cxn modelId="{EA4ECCBF-F7D4-4208-8B30-2A3AA3645BCA}" type="presParOf" srcId="{8EDF79F2-4EBA-49CA-8261-716EBF9705DC}" destId="{2402D527-B39A-403D-814E-3681A32E9C9A}" srcOrd="1" destOrd="0" presId="urn:microsoft.com/office/officeart/2005/8/layout/vList4#26"/>
    <dgm:cxn modelId="{906E7CC3-3EC4-4C8F-A86C-9D7C4BB52A3C}" type="presParOf" srcId="{8EDF79F2-4EBA-49CA-8261-716EBF9705DC}" destId="{1D5AFE68-D472-4DBC-A7C5-FA4886D51DFE}" srcOrd="2" destOrd="0" presId="urn:microsoft.com/office/officeart/2005/8/layout/vList4#26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DD7F3-B38A-4C69-8614-4846DE44B1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EE8958-CC32-4F99-A487-03DB806EB1F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Получил два высших образования: в Московском энергетическом институте (по специальности электромеханик) и Литературном институте им. Горького.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9C8A227-7499-43DF-820A-C7114AC1C7D7}" type="parTrans" cxnId="{5B02727D-4482-48F5-8B61-FC92C65521EB}">
      <dgm:prSet/>
      <dgm:spPr/>
      <dgm:t>
        <a:bodyPr/>
        <a:lstStyle/>
        <a:p>
          <a:endParaRPr lang="ru-RU"/>
        </a:p>
      </dgm:t>
    </dgm:pt>
    <dgm:pt modelId="{D68B9F8A-3EC9-4389-BC52-35522C0C756A}" type="sibTrans" cxnId="{5B02727D-4482-48F5-8B61-FC92C65521EB}">
      <dgm:prSet/>
      <dgm:spPr/>
      <dgm:t>
        <a:bodyPr/>
        <a:lstStyle/>
        <a:p>
          <a:endParaRPr lang="ru-RU"/>
        </a:p>
      </dgm:t>
    </dgm:pt>
    <dgm:pt modelId="{85905BAC-F8F3-409C-B910-F87279229246}" type="pres">
      <dgm:prSet presAssocID="{F12DD7F3-B38A-4C69-8614-4846DE44B1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41B85C-6891-404E-9DCA-235E504D5D3C}" type="pres">
      <dgm:prSet presAssocID="{26EE8958-CC32-4F99-A487-03DB806EB1FF}" presName="parentText" presStyleLbl="node1" presStyleIdx="0" presStyleCnt="1" custScaleY="65590" custLinFactY="-43742" custLinFactNeighborX="14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3C16BC-3918-40C2-9478-CEC5535FEE97}" type="presOf" srcId="{F12DD7F3-B38A-4C69-8614-4846DE44B1AD}" destId="{85905BAC-F8F3-409C-B910-F87279229246}" srcOrd="0" destOrd="0" presId="urn:microsoft.com/office/officeart/2005/8/layout/vList2"/>
    <dgm:cxn modelId="{5B02727D-4482-48F5-8B61-FC92C65521EB}" srcId="{F12DD7F3-B38A-4C69-8614-4846DE44B1AD}" destId="{26EE8958-CC32-4F99-A487-03DB806EB1FF}" srcOrd="0" destOrd="0" parTransId="{F9C8A227-7499-43DF-820A-C7114AC1C7D7}" sibTransId="{D68B9F8A-3EC9-4389-BC52-35522C0C756A}"/>
    <dgm:cxn modelId="{2681A9AD-456A-47D4-AC87-9E5B32B31EA8}" type="presOf" srcId="{26EE8958-CC32-4F99-A487-03DB806EB1FF}" destId="{4041B85C-6891-404E-9DCA-235E504D5D3C}" srcOrd="0" destOrd="0" presId="urn:microsoft.com/office/officeart/2005/8/layout/vList2"/>
    <dgm:cxn modelId="{96974DCC-C1FA-4D60-A68B-9D6B1FC5EB9F}" type="presParOf" srcId="{85905BAC-F8F3-409C-B910-F87279229246}" destId="{4041B85C-6891-404E-9DCA-235E504D5D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2DD7F3-B38A-4C69-8614-4846DE44B1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561DC3-81D1-4A38-8AA8-11B7F2B9032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</a:rPr>
            <a:t>Работал инженером и журналистом. 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C13078-1E35-405A-9A04-259574AE89D2}" type="parTrans" cxnId="{1328B5FF-F6ED-4DDB-8CA5-0AF6D61FF076}">
      <dgm:prSet/>
      <dgm:spPr/>
      <dgm:t>
        <a:bodyPr/>
        <a:lstStyle/>
        <a:p>
          <a:endParaRPr lang="ru-RU"/>
        </a:p>
      </dgm:t>
    </dgm:pt>
    <dgm:pt modelId="{412336D9-BAC8-453B-8E11-FA98B554D22F}" type="sibTrans" cxnId="{1328B5FF-F6ED-4DDB-8CA5-0AF6D61FF076}">
      <dgm:prSet/>
      <dgm:spPr/>
      <dgm:t>
        <a:bodyPr/>
        <a:lstStyle/>
        <a:p>
          <a:endParaRPr lang="ru-RU"/>
        </a:p>
      </dgm:t>
    </dgm:pt>
    <dgm:pt modelId="{85905BAC-F8F3-409C-B910-F87279229246}" type="pres">
      <dgm:prSet presAssocID="{F12DD7F3-B38A-4C69-8614-4846DE44B1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09C465-6C5A-4F6D-8C8C-59DFAA8868E8}" type="pres">
      <dgm:prSet presAssocID="{97561DC3-81D1-4A38-8AA8-11B7F2B90326}" presName="parentText" presStyleLbl="node1" presStyleIdx="0" presStyleCnt="1" custScaleY="57844" custLinFactNeighborY="-63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8B5FF-F6ED-4DDB-8CA5-0AF6D61FF076}" srcId="{F12DD7F3-B38A-4C69-8614-4846DE44B1AD}" destId="{97561DC3-81D1-4A38-8AA8-11B7F2B90326}" srcOrd="0" destOrd="0" parTransId="{7AC13078-1E35-405A-9A04-259574AE89D2}" sibTransId="{412336D9-BAC8-453B-8E11-FA98B554D22F}"/>
    <dgm:cxn modelId="{946148FD-88D2-4571-A1CE-F9A843C01E15}" type="presOf" srcId="{97561DC3-81D1-4A38-8AA8-11B7F2B90326}" destId="{E209C465-6C5A-4F6D-8C8C-59DFAA8868E8}" srcOrd="0" destOrd="0" presId="urn:microsoft.com/office/officeart/2005/8/layout/vList2"/>
    <dgm:cxn modelId="{DED5CEEE-810F-4074-8811-917D2371DB7F}" type="presOf" srcId="{F12DD7F3-B38A-4C69-8614-4846DE44B1AD}" destId="{85905BAC-F8F3-409C-B910-F87279229246}" srcOrd="0" destOrd="0" presId="urn:microsoft.com/office/officeart/2005/8/layout/vList2"/>
    <dgm:cxn modelId="{EC9B1474-EF61-4A80-8BEB-E7F92939D056}" type="presParOf" srcId="{85905BAC-F8F3-409C-B910-F87279229246}" destId="{E209C465-6C5A-4F6D-8C8C-59DFAA8868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2DD7F3-B38A-4C69-8614-4846DE44B1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9F2C4A-E425-426A-BB09-BF4D7B11F35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</a:rPr>
            <a:t>Служил в Военно-воздушных силах. 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D8694C8-435F-4EF5-A8C7-1252F9348D7F}" type="parTrans" cxnId="{B42FF561-5AFC-4409-84A1-DCBC98624291}">
      <dgm:prSet/>
      <dgm:spPr/>
      <dgm:t>
        <a:bodyPr/>
        <a:lstStyle/>
        <a:p>
          <a:endParaRPr lang="ru-RU"/>
        </a:p>
      </dgm:t>
    </dgm:pt>
    <dgm:pt modelId="{B8B4BDA6-7D0F-4A67-B3D4-BEC2836BB35B}" type="sibTrans" cxnId="{B42FF561-5AFC-4409-84A1-DCBC98624291}">
      <dgm:prSet/>
      <dgm:spPr/>
      <dgm:t>
        <a:bodyPr/>
        <a:lstStyle/>
        <a:p>
          <a:endParaRPr lang="ru-RU"/>
        </a:p>
      </dgm:t>
    </dgm:pt>
    <dgm:pt modelId="{85905BAC-F8F3-409C-B910-F87279229246}" type="pres">
      <dgm:prSet presAssocID="{F12DD7F3-B38A-4C69-8614-4846DE44B1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A51F83-E51D-4611-8CA8-EFE69E581567}" type="pres">
      <dgm:prSet presAssocID="{F49F2C4A-E425-426A-BB09-BF4D7B11F354}" presName="parentText" presStyleLbl="node1" presStyleIdx="0" presStyleCnt="1" custScaleY="59183" custLinFactNeighborY="22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2FF561-5AFC-4409-84A1-DCBC98624291}" srcId="{F12DD7F3-B38A-4C69-8614-4846DE44B1AD}" destId="{F49F2C4A-E425-426A-BB09-BF4D7B11F354}" srcOrd="0" destOrd="0" parTransId="{5D8694C8-435F-4EF5-A8C7-1252F9348D7F}" sibTransId="{B8B4BDA6-7D0F-4A67-B3D4-BEC2836BB35B}"/>
    <dgm:cxn modelId="{21CD1275-C0E3-44B1-8866-7FF2D4C812B3}" type="presOf" srcId="{F12DD7F3-B38A-4C69-8614-4846DE44B1AD}" destId="{85905BAC-F8F3-409C-B910-F87279229246}" srcOrd="0" destOrd="0" presId="urn:microsoft.com/office/officeart/2005/8/layout/vList2"/>
    <dgm:cxn modelId="{4C16E7DE-89B2-4EF0-AB63-56CD2AD3A204}" type="presOf" srcId="{F49F2C4A-E425-426A-BB09-BF4D7B11F354}" destId="{A9A51F83-E51D-4611-8CA8-EFE69E581567}" srcOrd="0" destOrd="0" presId="urn:microsoft.com/office/officeart/2005/8/layout/vList2"/>
    <dgm:cxn modelId="{3301A4AF-AEB5-4008-A692-A1CE4FAFAE0F}" type="presParOf" srcId="{85905BAC-F8F3-409C-B910-F87279229246}" destId="{A9A51F83-E51D-4611-8CA8-EFE69E5815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2DD7F3-B38A-4C69-8614-4846DE44B1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D4A7CC-5292-47DA-A7EB-42AD2174175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</a:rPr>
            <a:t>Несколько лет сотрудничал в журнале «Наука и религия». 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164675F-AE57-4094-8065-18A69733C4CA}" type="sibTrans" cxnId="{8CD18A3C-1A05-4BCF-8936-5AF33593EC54}">
      <dgm:prSet/>
      <dgm:spPr/>
      <dgm:t>
        <a:bodyPr/>
        <a:lstStyle/>
        <a:p>
          <a:endParaRPr lang="ru-RU"/>
        </a:p>
      </dgm:t>
    </dgm:pt>
    <dgm:pt modelId="{754FC18A-7BEB-4671-B1A9-3636C737FF65}" type="parTrans" cxnId="{8CD18A3C-1A05-4BCF-8936-5AF33593EC54}">
      <dgm:prSet/>
      <dgm:spPr/>
      <dgm:t>
        <a:bodyPr/>
        <a:lstStyle/>
        <a:p>
          <a:endParaRPr lang="ru-RU"/>
        </a:p>
      </dgm:t>
    </dgm:pt>
    <dgm:pt modelId="{85905BAC-F8F3-409C-B910-F87279229246}" type="pres">
      <dgm:prSet presAssocID="{F12DD7F3-B38A-4C69-8614-4846DE44B1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080EF-BE8B-41B0-B51D-5D8905E007B3}" type="pres">
      <dgm:prSet presAssocID="{C0D4A7CC-5292-47DA-A7EB-42AD2174175F}" presName="parentText" presStyleLbl="node1" presStyleIdx="0" presStyleCnt="1" custScaleY="67029" custLinFactNeighborY="-8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18A3C-1A05-4BCF-8936-5AF33593EC54}" srcId="{F12DD7F3-B38A-4C69-8614-4846DE44B1AD}" destId="{C0D4A7CC-5292-47DA-A7EB-42AD2174175F}" srcOrd="0" destOrd="0" parTransId="{754FC18A-7BEB-4671-B1A9-3636C737FF65}" sibTransId="{E164675F-AE57-4094-8065-18A69733C4CA}"/>
    <dgm:cxn modelId="{F5AF151F-D878-4E33-8E8C-1EDF16CD9070}" type="presOf" srcId="{F12DD7F3-B38A-4C69-8614-4846DE44B1AD}" destId="{85905BAC-F8F3-409C-B910-F87279229246}" srcOrd="0" destOrd="0" presId="urn:microsoft.com/office/officeart/2005/8/layout/vList2"/>
    <dgm:cxn modelId="{92D3C8E9-69D0-4E0A-A784-263DD5383668}" type="presOf" srcId="{C0D4A7CC-5292-47DA-A7EB-42AD2174175F}" destId="{C54080EF-BE8B-41B0-B51D-5D8905E007B3}" srcOrd="0" destOrd="0" presId="urn:microsoft.com/office/officeart/2005/8/layout/vList2"/>
    <dgm:cxn modelId="{E668E7AA-9B38-4D63-8ADD-95066A9004A6}" type="presParOf" srcId="{85905BAC-F8F3-409C-B910-F87279229246}" destId="{C54080EF-BE8B-41B0-B51D-5D8905E007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2DD7F3-B38A-4C69-8614-4846DE44B1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3ECCF-72CC-4ABF-B129-0F7B9C15283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частности,  готовил в журнале «Наука и религия» публикации по восточному мистицизму, был редактором первых переводов книг Карлоса Кастанеды.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1DE56DC-2BDB-4E8F-832C-2F328E919361}" type="parTrans" cxnId="{84EEC499-858A-474A-995A-F7A7655C7F28}">
      <dgm:prSet/>
      <dgm:spPr/>
      <dgm:t>
        <a:bodyPr/>
        <a:lstStyle/>
        <a:p>
          <a:endParaRPr lang="ru-RU"/>
        </a:p>
      </dgm:t>
    </dgm:pt>
    <dgm:pt modelId="{963F419C-7363-4A53-A7F8-303A5A2AE727}" type="sibTrans" cxnId="{84EEC499-858A-474A-995A-F7A7655C7F28}">
      <dgm:prSet/>
      <dgm:spPr/>
      <dgm:t>
        <a:bodyPr/>
        <a:lstStyle/>
        <a:p>
          <a:endParaRPr lang="ru-RU"/>
        </a:p>
      </dgm:t>
    </dgm:pt>
    <dgm:pt modelId="{85905BAC-F8F3-409C-B910-F87279229246}" type="pres">
      <dgm:prSet presAssocID="{F12DD7F3-B38A-4C69-8614-4846DE44B1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F38EBC-A208-43A0-983D-9A45D24E6476}" type="pres">
      <dgm:prSet presAssocID="{0033ECCF-72CC-4ABF-B129-0F7B9C152832}" presName="parentText" presStyleLbl="node1" presStyleIdx="0" presStyleCnt="1" custLinFactNeighborY="-101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3B0285-F5A3-490A-8B28-54E942E57AD6}" type="presOf" srcId="{F12DD7F3-B38A-4C69-8614-4846DE44B1AD}" destId="{85905BAC-F8F3-409C-B910-F87279229246}" srcOrd="0" destOrd="0" presId="urn:microsoft.com/office/officeart/2005/8/layout/vList2"/>
    <dgm:cxn modelId="{84EEC499-858A-474A-995A-F7A7655C7F28}" srcId="{F12DD7F3-B38A-4C69-8614-4846DE44B1AD}" destId="{0033ECCF-72CC-4ABF-B129-0F7B9C152832}" srcOrd="0" destOrd="0" parTransId="{41DE56DC-2BDB-4E8F-832C-2F328E919361}" sibTransId="{963F419C-7363-4A53-A7F8-303A5A2AE727}"/>
    <dgm:cxn modelId="{4436F23A-48CB-401D-86B5-C1A7BA99A5E6}" type="presOf" srcId="{0033ECCF-72CC-4ABF-B129-0F7B9C152832}" destId="{EFF38EBC-A208-43A0-983D-9A45D24E6476}" srcOrd="0" destOrd="0" presId="urn:microsoft.com/office/officeart/2005/8/layout/vList2"/>
    <dgm:cxn modelId="{3C31FD56-2CF3-40B4-AC70-CA475458688A}" type="presParOf" srcId="{85905BAC-F8F3-409C-B910-F87279229246}" destId="{EFF38EBC-A208-43A0-983D-9A45D24E64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05351B-91BB-4348-90A4-5E13E412461B}" type="doc">
      <dgm:prSet loTypeId="urn:microsoft.com/office/officeart/2005/8/layout/vList4#1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40E5DB-D0A3-4684-9753-5A33063AE22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    «Синий фонарь» (1991 г.)</a:t>
          </a:r>
          <a:endParaRPr lang="ru-RU" sz="1600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7F488EA-CF46-492C-BE12-49F342767EF3}" type="parTrans" cxnId="{196D378A-E324-428E-A490-EEF2448416F1}">
      <dgm:prSet/>
      <dgm:spPr/>
      <dgm:t>
        <a:bodyPr/>
        <a:lstStyle/>
        <a:p>
          <a:endParaRPr lang="ru-RU"/>
        </a:p>
      </dgm:t>
    </dgm:pt>
    <dgm:pt modelId="{2BC5C437-4AFA-4BA5-B66A-3B40CB5F197C}" type="sibTrans" cxnId="{196D378A-E324-428E-A490-EEF2448416F1}">
      <dgm:prSet/>
      <dgm:spPr/>
      <dgm:t>
        <a:bodyPr/>
        <a:lstStyle/>
        <a:p>
          <a:endParaRPr lang="ru-RU"/>
        </a:p>
      </dgm:t>
    </dgm:pt>
    <dgm:pt modelId="{3FC6D44F-16A3-4F23-85D4-30AD3237C9FB}" type="pres">
      <dgm:prSet presAssocID="{2D05351B-91BB-4348-90A4-5E13E41246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C133FC-9CB7-464B-BD45-637C7E89AE98}" type="pres">
      <dgm:prSet presAssocID="{6C40E5DB-D0A3-4684-9753-5A33063AE22D}" presName="comp" presStyleCnt="0"/>
      <dgm:spPr/>
    </dgm:pt>
    <dgm:pt modelId="{3C30BE41-42AE-4D43-8607-468DC9B22392}" type="pres">
      <dgm:prSet presAssocID="{6C40E5DB-D0A3-4684-9753-5A33063AE22D}" presName="box" presStyleLbl="node1" presStyleIdx="0" presStyleCnt="1"/>
      <dgm:spPr/>
      <dgm:t>
        <a:bodyPr/>
        <a:lstStyle/>
        <a:p>
          <a:endParaRPr lang="ru-RU"/>
        </a:p>
      </dgm:t>
    </dgm:pt>
    <dgm:pt modelId="{F9EC1EC4-389F-4320-808B-6E483686BDC2}" type="pres">
      <dgm:prSet presAssocID="{6C40E5DB-D0A3-4684-9753-5A33063AE22D}" presName="img" presStyleLbl="fgImgPlace1" presStyleIdx="0" presStyleCnt="1" custScaleY="1105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3DC003-A7E1-40B3-8907-865CCD79C1E6}" type="pres">
      <dgm:prSet presAssocID="{6C40E5DB-D0A3-4684-9753-5A33063AE22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AE5812-D0AC-4146-93AE-0F195C937CD9}" type="presOf" srcId="{6C40E5DB-D0A3-4684-9753-5A33063AE22D}" destId="{3C30BE41-42AE-4D43-8607-468DC9B22392}" srcOrd="0" destOrd="0" presId="urn:microsoft.com/office/officeart/2005/8/layout/vList4#14"/>
    <dgm:cxn modelId="{F5185DE3-0826-4F31-B65C-D0A58D6D852C}" type="presOf" srcId="{6C40E5DB-D0A3-4684-9753-5A33063AE22D}" destId="{793DC003-A7E1-40B3-8907-865CCD79C1E6}" srcOrd="1" destOrd="0" presId="urn:microsoft.com/office/officeart/2005/8/layout/vList4#14"/>
    <dgm:cxn modelId="{27428841-55EA-4065-8F10-973711787668}" type="presOf" srcId="{2D05351B-91BB-4348-90A4-5E13E412461B}" destId="{3FC6D44F-16A3-4F23-85D4-30AD3237C9FB}" srcOrd="0" destOrd="0" presId="urn:microsoft.com/office/officeart/2005/8/layout/vList4#14"/>
    <dgm:cxn modelId="{196D378A-E324-428E-A490-EEF2448416F1}" srcId="{2D05351B-91BB-4348-90A4-5E13E412461B}" destId="{6C40E5DB-D0A3-4684-9753-5A33063AE22D}" srcOrd="0" destOrd="0" parTransId="{F7F488EA-CF46-492C-BE12-49F342767EF3}" sibTransId="{2BC5C437-4AFA-4BA5-B66A-3B40CB5F197C}"/>
    <dgm:cxn modelId="{F99BE214-D00E-4B4E-8C24-0E4E8FB79F6F}" type="presParOf" srcId="{3FC6D44F-16A3-4F23-85D4-30AD3237C9FB}" destId="{2FC133FC-9CB7-464B-BD45-637C7E89AE98}" srcOrd="0" destOrd="0" presId="urn:microsoft.com/office/officeart/2005/8/layout/vList4#14"/>
    <dgm:cxn modelId="{A72BCC70-0682-4082-842A-180B9F01C0A4}" type="presParOf" srcId="{2FC133FC-9CB7-464B-BD45-637C7E89AE98}" destId="{3C30BE41-42AE-4D43-8607-468DC9B22392}" srcOrd="0" destOrd="0" presId="urn:microsoft.com/office/officeart/2005/8/layout/vList4#14"/>
    <dgm:cxn modelId="{9D81FE2C-18DC-4753-94CA-953BFB0ADD12}" type="presParOf" srcId="{2FC133FC-9CB7-464B-BD45-637C7E89AE98}" destId="{F9EC1EC4-389F-4320-808B-6E483686BDC2}" srcOrd="1" destOrd="0" presId="urn:microsoft.com/office/officeart/2005/8/layout/vList4#14"/>
    <dgm:cxn modelId="{4FFAF841-8C52-471C-835F-093D7746EC12}" type="presParOf" srcId="{2FC133FC-9CB7-464B-BD45-637C7E89AE98}" destId="{793DC003-A7E1-40B3-8907-865CCD79C1E6}" srcOrd="2" destOrd="0" presId="urn:microsoft.com/office/officeart/2005/8/layout/vList4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37FD0C-A3D1-45AC-B010-303903D48963}" type="doc">
      <dgm:prSet loTypeId="urn:microsoft.com/office/officeart/2005/8/layout/vList4#1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8E9B6B-87F6-4792-B557-858AC0555C4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«Бубен верхнего мира» (1996 г.)</a:t>
          </a:r>
          <a:endParaRPr lang="ru-RU" sz="1600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9013363-75AD-4E10-8835-233E37D2C49E}" type="parTrans" cxnId="{7FCACF9C-FDD7-4B84-9C7A-CAA389F6DF78}">
      <dgm:prSet/>
      <dgm:spPr/>
      <dgm:t>
        <a:bodyPr/>
        <a:lstStyle/>
        <a:p>
          <a:endParaRPr lang="ru-RU"/>
        </a:p>
      </dgm:t>
    </dgm:pt>
    <dgm:pt modelId="{CDCA68A4-E286-4D2C-BDC5-B0938C5C2681}" type="sibTrans" cxnId="{7FCACF9C-FDD7-4B84-9C7A-CAA389F6DF78}">
      <dgm:prSet/>
      <dgm:spPr/>
      <dgm:t>
        <a:bodyPr/>
        <a:lstStyle/>
        <a:p>
          <a:endParaRPr lang="ru-RU"/>
        </a:p>
      </dgm:t>
    </dgm:pt>
    <dgm:pt modelId="{D7F0FD6E-7631-4A8A-8F50-702E44B9C853}" type="pres">
      <dgm:prSet presAssocID="{7437FD0C-A3D1-45AC-B010-303903D489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5C4354-8C44-49A3-8392-463633E8CC2D}" type="pres">
      <dgm:prSet presAssocID="{378E9B6B-87F6-4792-B557-858AC0555C4B}" presName="comp" presStyleCnt="0"/>
      <dgm:spPr/>
    </dgm:pt>
    <dgm:pt modelId="{AC6C6D6F-DBCF-4560-B298-AE6D0F6DE87D}" type="pres">
      <dgm:prSet presAssocID="{378E9B6B-87F6-4792-B557-858AC0555C4B}" presName="box" presStyleLbl="node1" presStyleIdx="0" presStyleCnt="1"/>
      <dgm:spPr/>
      <dgm:t>
        <a:bodyPr/>
        <a:lstStyle/>
        <a:p>
          <a:endParaRPr lang="ru-RU"/>
        </a:p>
      </dgm:t>
    </dgm:pt>
    <dgm:pt modelId="{0FE3FA74-47D2-45CD-A992-94B381C40019}" type="pres">
      <dgm:prSet presAssocID="{378E9B6B-87F6-4792-B557-858AC0555C4B}" presName="img" presStyleLbl="fgImgPlace1" presStyleIdx="0" presStyleCnt="1" custScaleY="1076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C1702A-3176-4CBC-99A7-879436AA14E2}" type="pres">
      <dgm:prSet presAssocID="{378E9B6B-87F6-4792-B557-858AC0555C4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CACF9C-FDD7-4B84-9C7A-CAA389F6DF78}" srcId="{7437FD0C-A3D1-45AC-B010-303903D48963}" destId="{378E9B6B-87F6-4792-B557-858AC0555C4B}" srcOrd="0" destOrd="0" parTransId="{F9013363-75AD-4E10-8835-233E37D2C49E}" sibTransId="{CDCA68A4-E286-4D2C-BDC5-B0938C5C2681}"/>
    <dgm:cxn modelId="{1E193108-688A-40D1-8950-40E6A02BD13F}" type="presOf" srcId="{7437FD0C-A3D1-45AC-B010-303903D48963}" destId="{D7F0FD6E-7631-4A8A-8F50-702E44B9C853}" srcOrd="0" destOrd="0" presId="urn:microsoft.com/office/officeart/2005/8/layout/vList4#15"/>
    <dgm:cxn modelId="{25AA08E9-B122-4901-9787-D03AA61E5F46}" type="presOf" srcId="{378E9B6B-87F6-4792-B557-858AC0555C4B}" destId="{AC6C6D6F-DBCF-4560-B298-AE6D0F6DE87D}" srcOrd="0" destOrd="0" presId="urn:microsoft.com/office/officeart/2005/8/layout/vList4#15"/>
    <dgm:cxn modelId="{074235B3-98E9-418A-A0C5-072A885631C3}" type="presOf" srcId="{378E9B6B-87F6-4792-B557-858AC0555C4B}" destId="{91C1702A-3176-4CBC-99A7-879436AA14E2}" srcOrd="1" destOrd="0" presId="urn:microsoft.com/office/officeart/2005/8/layout/vList4#15"/>
    <dgm:cxn modelId="{C7F2A6BE-ADDD-46AC-A378-5854331E33C7}" type="presParOf" srcId="{D7F0FD6E-7631-4A8A-8F50-702E44B9C853}" destId="{C05C4354-8C44-49A3-8392-463633E8CC2D}" srcOrd="0" destOrd="0" presId="urn:microsoft.com/office/officeart/2005/8/layout/vList4#15"/>
    <dgm:cxn modelId="{FD4E8A27-FD6B-4A4B-83BE-17AB97369D57}" type="presParOf" srcId="{C05C4354-8C44-49A3-8392-463633E8CC2D}" destId="{AC6C6D6F-DBCF-4560-B298-AE6D0F6DE87D}" srcOrd="0" destOrd="0" presId="urn:microsoft.com/office/officeart/2005/8/layout/vList4#15"/>
    <dgm:cxn modelId="{61049C1E-7BB4-4F8E-A123-5149E94BDB78}" type="presParOf" srcId="{C05C4354-8C44-49A3-8392-463633E8CC2D}" destId="{0FE3FA74-47D2-45CD-A992-94B381C40019}" srcOrd="1" destOrd="0" presId="urn:microsoft.com/office/officeart/2005/8/layout/vList4#15"/>
    <dgm:cxn modelId="{8B368E68-67EB-432F-A80F-3647E09AD9C3}" type="presParOf" srcId="{C05C4354-8C44-49A3-8392-463633E8CC2D}" destId="{91C1702A-3176-4CBC-99A7-879436AA14E2}" srcOrd="2" destOrd="0" presId="urn:microsoft.com/office/officeart/2005/8/layout/vList4#1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05351B-91BB-4348-90A4-5E13E412461B}" type="doc">
      <dgm:prSet loTypeId="urn:microsoft.com/office/officeart/2005/8/layout/vList4#1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BFDFE1-0272-4970-91BA-AB3E4C34290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    </a:t>
          </a:r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«Жизнь насекомых» (1993 г.)</a:t>
          </a:r>
          <a:endParaRPr lang="ru-RU" sz="1600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B4FABD5-1F9E-4B85-9968-52A6554D6813}" type="parTrans" cxnId="{3CAE3C22-19B2-4665-9AA2-8A9830CC22EC}">
      <dgm:prSet/>
      <dgm:spPr/>
      <dgm:t>
        <a:bodyPr/>
        <a:lstStyle/>
        <a:p>
          <a:endParaRPr lang="ru-RU"/>
        </a:p>
      </dgm:t>
    </dgm:pt>
    <dgm:pt modelId="{0033178F-F66F-4463-ADDE-931BD5F22B95}" type="sibTrans" cxnId="{3CAE3C22-19B2-4665-9AA2-8A9830CC22EC}">
      <dgm:prSet/>
      <dgm:spPr/>
      <dgm:t>
        <a:bodyPr/>
        <a:lstStyle/>
        <a:p>
          <a:endParaRPr lang="ru-RU"/>
        </a:p>
      </dgm:t>
    </dgm:pt>
    <dgm:pt modelId="{3FC6D44F-16A3-4F23-85D4-30AD3237C9FB}" type="pres">
      <dgm:prSet presAssocID="{2D05351B-91BB-4348-90A4-5E13E41246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AAA5B0-0594-4579-86A1-FACCE00CA86B}" type="pres">
      <dgm:prSet presAssocID="{EABFDFE1-0272-4970-91BA-AB3E4C34290A}" presName="comp" presStyleCnt="0"/>
      <dgm:spPr/>
    </dgm:pt>
    <dgm:pt modelId="{C0252917-E37C-4462-BC78-14988BEEEE08}" type="pres">
      <dgm:prSet presAssocID="{EABFDFE1-0272-4970-91BA-AB3E4C34290A}" presName="box" presStyleLbl="node1" presStyleIdx="0" presStyleCnt="1"/>
      <dgm:spPr/>
      <dgm:t>
        <a:bodyPr/>
        <a:lstStyle/>
        <a:p>
          <a:endParaRPr lang="ru-RU"/>
        </a:p>
      </dgm:t>
    </dgm:pt>
    <dgm:pt modelId="{A23EC7AE-4A9B-4FF3-B5E6-BA92CC8C71C5}" type="pres">
      <dgm:prSet presAssocID="{EABFDFE1-0272-4970-91BA-AB3E4C34290A}" presName="img" presStyleLbl="fgImgPlace1" presStyleIdx="0" presStyleCnt="1" custScaleY="1185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3E33F0-4191-4CEC-8D65-0EA1DAFB2281}" type="pres">
      <dgm:prSet presAssocID="{EABFDFE1-0272-4970-91BA-AB3E4C34290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AE3C22-19B2-4665-9AA2-8A9830CC22EC}" srcId="{2D05351B-91BB-4348-90A4-5E13E412461B}" destId="{EABFDFE1-0272-4970-91BA-AB3E4C34290A}" srcOrd="0" destOrd="0" parTransId="{2B4FABD5-1F9E-4B85-9968-52A6554D6813}" sibTransId="{0033178F-F66F-4463-ADDE-931BD5F22B95}"/>
    <dgm:cxn modelId="{87DA9353-C778-4F06-9ACF-05F167A20810}" type="presOf" srcId="{2D05351B-91BB-4348-90A4-5E13E412461B}" destId="{3FC6D44F-16A3-4F23-85D4-30AD3237C9FB}" srcOrd="0" destOrd="0" presId="urn:microsoft.com/office/officeart/2005/8/layout/vList4#16"/>
    <dgm:cxn modelId="{811CBA3E-A58E-4C68-A5D3-7041367FF9B6}" type="presOf" srcId="{EABFDFE1-0272-4970-91BA-AB3E4C34290A}" destId="{C43E33F0-4191-4CEC-8D65-0EA1DAFB2281}" srcOrd="1" destOrd="0" presId="urn:microsoft.com/office/officeart/2005/8/layout/vList4#16"/>
    <dgm:cxn modelId="{383F5253-7712-4BD2-827C-A59C337724CA}" type="presOf" srcId="{EABFDFE1-0272-4970-91BA-AB3E4C34290A}" destId="{C0252917-E37C-4462-BC78-14988BEEEE08}" srcOrd="0" destOrd="0" presId="urn:microsoft.com/office/officeart/2005/8/layout/vList4#16"/>
    <dgm:cxn modelId="{B421689F-3C70-415F-9F0C-1A376771E712}" type="presParOf" srcId="{3FC6D44F-16A3-4F23-85D4-30AD3237C9FB}" destId="{22AAA5B0-0594-4579-86A1-FACCE00CA86B}" srcOrd="0" destOrd="0" presId="urn:microsoft.com/office/officeart/2005/8/layout/vList4#16"/>
    <dgm:cxn modelId="{7EB3BBD3-4E68-4DCE-BAF8-A99B18B4BADD}" type="presParOf" srcId="{22AAA5B0-0594-4579-86A1-FACCE00CA86B}" destId="{C0252917-E37C-4462-BC78-14988BEEEE08}" srcOrd="0" destOrd="0" presId="urn:microsoft.com/office/officeart/2005/8/layout/vList4#16"/>
    <dgm:cxn modelId="{445649C6-3843-479F-A8F4-3873A8AB20F9}" type="presParOf" srcId="{22AAA5B0-0594-4579-86A1-FACCE00CA86B}" destId="{A23EC7AE-4A9B-4FF3-B5E6-BA92CC8C71C5}" srcOrd="1" destOrd="0" presId="urn:microsoft.com/office/officeart/2005/8/layout/vList4#16"/>
    <dgm:cxn modelId="{1D8B7625-CF93-4958-A54C-33C83C1EF599}" type="presParOf" srcId="{22AAA5B0-0594-4579-86A1-FACCE00CA86B}" destId="{C43E33F0-4191-4CEC-8D65-0EA1DAFB2281}" srcOrd="2" destOrd="0" presId="urn:microsoft.com/office/officeart/2005/8/layout/vList4#1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9A417-45E6-437A-9401-CFA1BDE4F196}">
      <dsp:nvSpPr>
        <dsp:cNvPr id="0" name=""/>
        <dsp:cNvSpPr/>
      </dsp:nvSpPr>
      <dsp:spPr>
        <a:xfrm>
          <a:off x="0" y="142877"/>
          <a:ext cx="4857784" cy="617842"/>
        </a:xfrm>
        <a:prstGeom prst="roundRect">
          <a:avLst/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Виктор Олегович Пелевин родился в Москве в 1962 году. 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0161" y="173038"/>
        <a:ext cx="4797462" cy="5575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EA1C1-5683-4CC3-A251-AE434A6C79CB}">
      <dsp:nvSpPr>
        <dsp:cNvPr id="0" name=""/>
        <dsp:cNvSpPr/>
      </dsp:nvSpPr>
      <dsp:spPr>
        <a:xfrm>
          <a:off x="0" y="0"/>
          <a:ext cx="3929090" cy="928718"/>
        </a:xfrm>
        <a:prstGeom prst="roundRect">
          <a:avLst>
            <a:gd name="adj" fmla="val 10000"/>
          </a:avLst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«Бубен нижнего мира» (1996 г.)</a:t>
          </a:r>
          <a:endParaRPr lang="ru-RU" sz="1600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78689" y="0"/>
        <a:ext cx="3050400" cy="928718"/>
      </dsp:txXfrm>
    </dsp:sp>
    <dsp:sp modelId="{7842640B-3EB8-4906-8A50-1076E3C8F8BC}">
      <dsp:nvSpPr>
        <dsp:cNvPr id="0" name=""/>
        <dsp:cNvSpPr/>
      </dsp:nvSpPr>
      <dsp:spPr>
        <a:xfrm>
          <a:off x="92871" y="13358"/>
          <a:ext cx="785818" cy="902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71A3C-DE91-46F6-B078-EED10FF7DE63}">
      <dsp:nvSpPr>
        <dsp:cNvPr id="0" name=""/>
        <dsp:cNvSpPr/>
      </dsp:nvSpPr>
      <dsp:spPr>
        <a:xfrm>
          <a:off x="0" y="0"/>
          <a:ext cx="3929090" cy="928694"/>
        </a:xfrm>
        <a:prstGeom prst="roundRect">
          <a:avLst>
            <a:gd name="adj" fmla="val 10000"/>
          </a:avLst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«Чапаев и пустота» (1996 г.)</a:t>
          </a:r>
          <a:endParaRPr lang="ru-RU" sz="1600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78687" y="0"/>
        <a:ext cx="3050402" cy="928694"/>
      </dsp:txXfrm>
    </dsp:sp>
    <dsp:sp modelId="{9FB6A241-EC14-44A9-8AB6-A08780636864}">
      <dsp:nvSpPr>
        <dsp:cNvPr id="0" name=""/>
        <dsp:cNvSpPr/>
      </dsp:nvSpPr>
      <dsp:spPr>
        <a:xfrm>
          <a:off x="92869" y="1905"/>
          <a:ext cx="785818" cy="924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707B-AD4B-41A7-957A-F913DB2F27E7}">
      <dsp:nvSpPr>
        <dsp:cNvPr id="0" name=""/>
        <dsp:cNvSpPr/>
      </dsp:nvSpPr>
      <dsp:spPr>
        <a:xfrm>
          <a:off x="0" y="0"/>
          <a:ext cx="3929090" cy="928694"/>
        </a:xfrm>
        <a:prstGeom prst="roundRect">
          <a:avLst>
            <a:gd name="adj" fmla="val 10000"/>
          </a:avLst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«Поколение П» (1999 г.)</a:t>
          </a:r>
          <a:endParaRPr lang="ru-RU" sz="1600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78687" y="0"/>
        <a:ext cx="3050402" cy="928694"/>
      </dsp:txXfrm>
    </dsp:sp>
    <dsp:sp modelId="{86CEA624-5E8A-4E66-B325-2E4D81BBEC85}">
      <dsp:nvSpPr>
        <dsp:cNvPr id="0" name=""/>
        <dsp:cNvSpPr/>
      </dsp:nvSpPr>
      <dsp:spPr>
        <a:xfrm>
          <a:off x="92869" y="36921"/>
          <a:ext cx="785818" cy="8548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CDE79-04E9-4FF4-ADE1-5AD5096C958B}">
      <dsp:nvSpPr>
        <dsp:cNvPr id="0" name=""/>
        <dsp:cNvSpPr/>
      </dsp:nvSpPr>
      <dsp:spPr>
        <a:xfrm>
          <a:off x="0" y="0"/>
          <a:ext cx="4000528" cy="928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«Диалектика переходного периода из Ниоткуда в Никуда» (2003 г.)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92975" y="0"/>
        <a:ext cx="3107553" cy="928694"/>
      </dsp:txXfrm>
    </dsp:sp>
    <dsp:sp modelId="{1DFD822E-7206-4AED-8A1E-191ED3CA3CEC}">
      <dsp:nvSpPr>
        <dsp:cNvPr id="0" name=""/>
        <dsp:cNvSpPr/>
      </dsp:nvSpPr>
      <dsp:spPr>
        <a:xfrm>
          <a:off x="200023" y="92869"/>
          <a:ext cx="585797" cy="7429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A342F-2DC2-42B2-94EE-169F5FC3C76F}">
      <dsp:nvSpPr>
        <dsp:cNvPr id="0" name=""/>
        <dsp:cNvSpPr/>
      </dsp:nvSpPr>
      <dsp:spPr>
        <a:xfrm>
          <a:off x="0" y="0"/>
          <a:ext cx="4000528" cy="928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«Священная книга оборотня» (2004 г.)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92975" y="0"/>
        <a:ext cx="3107553" cy="928694"/>
      </dsp:txXfrm>
    </dsp:sp>
    <dsp:sp modelId="{5DB410EB-9F51-48FE-9C8C-1CBEC96B7706}">
      <dsp:nvSpPr>
        <dsp:cNvPr id="0" name=""/>
        <dsp:cNvSpPr/>
      </dsp:nvSpPr>
      <dsp:spPr>
        <a:xfrm>
          <a:off x="200023" y="92869"/>
          <a:ext cx="585797" cy="7429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15E0C-1A2E-464B-A082-E73CA42A43DB}">
      <dsp:nvSpPr>
        <dsp:cNvPr id="0" name=""/>
        <dsp:cNvSpPr/>
      </dsp:nvSpPr>
      <dsp:spPr>
        <a:xfrm>
          <a:off x="0" y="0"/>
          <a:ext cx="4000528" cy="928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«Шлем ужаса» (2005 г.)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92975" y="0"/>
        <a:ext cx="3107553" cy="928694"/>
      </dsp:txXfrm>
    </dsp:sp>
    <dsp:sp modelId="{58D4EDAC-3D17-48C8-8E6D-19D37DB03A00}">
      <dsp:nvSpPr>
        <dsp:cNvPr id="0" name=""/>
        <dsp:cNvSpPr/>
      </dsp:nvSpPr>
      <dsp:spPr>
        <a:xfrm>
          <a:off x="200023" y="92869"/>
          <a:ext cx="585797" cy="7429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5BEF2-8381-42BA-AEE1-B5B8CDA9BDE5}">
      <dsp:nvSpPr>
        <dsp:cNvPr id="0" name=""/>
        <dsp:cNvSpPr/>
      </dsp:nvSpPr>
      <dsp:spPr>
        <a:xfrm>
          <a:off x="0" y="0"/>
          <a:ext cx="4000528" cy="9604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«</a:t>
          </a:r>
          <a:r>
            <a:rPr lang="en-US" sz="1600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Empire V</a:t>
          </a: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» (2006 г.)</a:t>
          </a:r>
          <a:endParaRPr lang="ru-RU" sz="1600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96148" y="0"/>
        <a:ext cx="3104379" cy="960430"/>
      </dsp:txXfrm>
    </dsp:sp>
    <dsp:sp modelId="{93780856-E642-4688-A965-0B3E79726CAF}">
      <dsp:nvSpPr>
        <dsp:cNvPr id="0" name=""/>
        <dsp:cNvSpPr/>
      </dsp:nvSpPr>
      <dsp:spPr>
        <a:xfrm>
          <a:off x="206373" y="96043"/>
          <a:ext cx="579444" cy="7683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4BDED-9493-49CD-88B0-52D13839D409}">
      <dsp:nvSpPr>
        <dsp:cNvPr id="0" name=""/>
        <dsp:cNvSpPr/>
      </dsp:nvSpPr>
      <dsp:spPr>
        <a:xfrm>
          <a:off x="0" y="0"/>
          <a:ext cx="4071966" cy="928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« П5: прощальные песни политических пигмеев </a:t>
          </a:r>
          <a:r>
            <a:rPr lang="ru-RU" sz="1600" i="1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пиндостана</a:t>
          </a: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» (2008 г.)</a:t>
          </a:r>
          <a:endParaRPr lang="ru-RU" sz="1600" i="1" u="none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907262" y="0"/>
        <a:ext cx="3164703" cy="928694"/>
      </dsp:txXfrm>
    </dsp:sp>
    <dsp:sp modelId="{2402D527-B39A-403D-814E-3681A32E9C9A}">
      <dsp:nvSpPr>
        <dsp:cNvPr id="0" name=""/>
        <dsp:cNvSpPr/>
      </dsp:nvSpPr>
      <dsp:spPr>
        <a:xfrm>
          <a:off x="214311" y="92869"/>
          <a:ext cx="571508" cy="7429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1B85C-6891-404E-9DCA-235E504D5D3C}">
      <dsp:nvSpPr>
        <dsp:cNvPr id="0" name=""/>
        <dsp:cNvSpPr/>
      </dsp:nvSpPr>
      <dsp:spPr>
        <a:xfrm>
          <a:off x="0" y="0"/>
          <a:ext cx="4857784" cy="785251"/>
        </a:xfrm>
        <a:prstGeom prst="roundRect">
          <a:avLst/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Получил два высших образования: в Московском энергетическом институте (по специальности электромеханик) и Литературном институте им. Горького.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8333" y="38333"/>
        <a:ext cx="4781118" cy="708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9C465-6C5A-4F6D-8C8C-59DFAA8868E8}">
      <dsp:nvSpPr>
        <dsp:cNvPr id="0" name=""/>
        <dsp:cNvSpPr/>
      </dsp:nvSpPr>
      <dsp:spPr>
        <a:xfrm>
          <a:off x="0" y="0"/>
          <a:ext cx="4857784" cy="499742"/>
        </a:xfrm>
        <a:prstGeom prst="roundRect">
          <a:avLst/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Работал инженером и журналистом. 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4395" y="24395"/>
        <a:ext cx="4808994" cy="450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51F83-E51D-4611-8CA8-EFE69E581567}">
      <dsp:nvSpPr>
        <dsp:cNvPr id="0" name=""/>
        <dsp:cNvSpPr/>
      </dsp:nvSpPr>
      <dsp:spPr>
        <a:xfrm>
          <a:off x="0" y="645"/>
          <a:ext cx="4857784" cy="570858"/>
        </a:xfrm>
        <a:prstGeom prst="roundRect">
          <a:avLst/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Служил в Военно-воздушных силах. 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7867" y="28512"/>
        <a:ext cx="4802050" cy="5151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080EF-BE8B-41B0-B51D-5D8905E007B3}">
      <dsp:nvSpPr>
        <dsp:cNvPr id="0" name=""/>
        <dsp:cNvSpPr/>
      </dsp:nvSpPr>
      <dsp:spPr>
        <a:xfrm>
          <a:off x="0" y="0"/>
          <a:ext cx="4857784" cy="571349"/>
        </a:xfrm>
        <a:prstGeom prst="roundRect">
          <a:avLst/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Несколько лет сотрудничал в журнале «Наука и религия». 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7891" y="27891"/>
        <a:ext cx="4802002" cy="5155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38EBC-A208-43A0-983D-9A45D24E6476}">
      <dsp:nvSpPr>
        <dsp:cNvPr id="0" name=""/>
        <dsp:cNvSpPr/>
      </dsp:nvSpPr>
      <dsp:spPr>
        <a:xfrm>
          <a:off x="0" y="0"/>
          <a:ext cx="4857784" cy="785088"/>
        </a:xfrm>
        <a:prstGeom prst="roundRect">
          <a:avLst/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частности,  готовил в журнале «Наука и религия» публикации по восточному мистицизму, был редактором первых переводов книг Карлоса Кастанеды.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8325" y="38325"/>
        <a:ext cx="4781134" cy="7084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0BE41-42AE-4D43-8607-468DC9B22392}">
      <dsp:nvSpPr>
        <dsp:cNvPr id="0" name=""/>
        <dsp:cNvSpPr/>
      </dsp:nvSpPr>
      <dsp:spPr>
        <a:xfrm>
          <a:off x="0" y="0"/>
          <a:ext cx="4000528" cy="928694"/>
        </a:xfrm>
        <a:prstGeom prst="roundRect">
          <a:avLst>
            <a:gd name="adj" fmla="val 10000"/>
          </a:avLst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    «Синий фонарь» (1991 г.)</a:t>
          </a:r>
          <a:endParaRPr lang="ru-RU" sz="1600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92975" y="0"/>
        <a:ext cx="3107553" cy="928694"/>
      </dsp:txXfrm>
    </dsp:sp>
    <dsp:sp modelId="{F9EC1EC4-389F-4320-808B-6E483686BDC2}">
      <dsp:nvSpPr>
        <dsp:cNvPr id="0" name=""/>
        <dsp:cNvSpPr/>
      </dsp:nvSpPr>
      <dsp:spPr>
        <a:xfrm>
          <a:off x="92869" y="53600"/>
          <a:ext cx="800105" cy="8214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C6D6F-DBCF-4560-B298-AE6D0F6DE87D}">
      <dsp:nvSpPr>
        <dsp:cNvPr id="0" name=""/>
        <dsp:cNvSpPr/>
      </dsp:nvSpPr>
      <dsp:spPr>
        <a:xfrm>
          <a:off x="0" y="0"/>
          <a:ext cx="3929090" cy="928694"/>
        </a:xfrm>
        <a:prstGeom prst="roundRect">
          <a:avLst>
            <a:gd name="adj" fmla="val 10000"/>
          </a:avLst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«Бубен верхнего мира» (1996 г.)</a:t>
          </a:r>
          <a:endParaRPr lang="ru-RU" sz="1600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78687" y="0"/>
        <a:ext cx="3050402" cy="928694"/>
      </dsp:txXfrm>
    </dsp:sp>
    <dsp:sp modelId="{0FE3FA74-47D2-45CD-A992-94B381C40019}">
      <dsp:nvSpPr>
        <dsp:cNvPr id="0" name=""/>
        <dsp:cNvSpPr/>
      </dsp:nvSpPr>
      <dsp:spPr>
        <a:xfrm>
          <a:off x="92869" y="64562"/>
          <a:ext cx="785818" cy="7995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52917-E37C-4462-BC78-14988BEEEE08}">
      <dsp:nvSpPr>
        <dsp:cNvPr id="0" name=""/>
        <dsp:cNvSpPr/>
      </dsp:nvSpPr>
      <dsp:spPr>
        <a:xfrm>
          <a:off x="0" y="0"/>
          <a:ext cx="4000528" cy="928694"/>
        </a:xfrm>
        <a:prstGeom prst="roundRect">
          <a:avLst>
            <a:gd name="adj" fmla="val 10000"/>
          </a:avLst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    </a:t>
          </a: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«Жизнь насекомых» (1993 г.)</a:t>
          </a:r>
          <a:endParaRPr lang="ru-RU" sz="1600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92975" y="0"/>
        <a:ext cx="3107553" cy="928694"/>
      </dsp:txXfrm>
    </dsp:sp>
    <dsp:sp modelId="{A23EC7AE-4A9B-4FF3-B5E6-BA92CC8C71C5}">
      <dsp:nvSpPr>
        <dsp:cNvPr id="0" name=""/>
        <dsp:cNvSpPr/>
      </dsp:nvSpPr>
      <dsp:spPr>
        <a:xfrm>
          <a:off x="92869" y="23811"/>
          <a:ext cx="800105" cy="8810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1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1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2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2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2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2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#2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#2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#2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6DDF0-B93C-47B4-A50D-3B7E0F4D2AB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2494D-BF92-4675-AC8C-1C586450E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9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C2DD6C-097E-4CE4-B405-92D77B42E1B9}" type="slidenum">
              <a:rPr lang="ru-RU" altLang="ru-RU"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1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1%D0%BE%D0%BB%D1%8C%D1%88%D0%B0%D1%8F_%D0%BA%D0%BD%D0%B8%D0%B3%D0%B0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0%D0%BB%D1%8C%D1%86%D0%B1%D1%83%D1%80%D0%B3" TargetMode="External"/><Relationship Id="rId2" Type="http://schemas.openxmlformats.org/officeDocument/2006/relationships/hyperlink" Target="http://ru.wikipedia.org/wiki/1992_%D0%B3%D0%BE%D0%B4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ru.wikipedia.org/wiki/%D0%9D%D0%B0%D1%86%D0%B8%D0%BE%D0%BD%D0%B0%D0%BB%D1%8C%D0%BD%D1%8B%D0%B9_%D0%B1%D0%B5%D1%81%D1%82%D1%81%D0%B5%D0%BB%D0%BB%D0%B5%D1%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8%D1%87%D0%B5%D0%B3%D0%BE_%D1%81%D1%82%D1%80%D0%B0%D1%88%D0%BD%D0%BE%D0%B3%D0%BE" TargetMode="External"/><Relationship Id="rId2" Type="http://schemas.openxmlformats.org/officeDocument/2006/relationships/hyperlink" Target="http://ru.wikipedia.org/wiki/Generation_%D0%9F_(%D1%84%D0%B8%D0%BB%D1%8C%D0%BC)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u.wikipedia.org/w/index.php?title=Buddha's_Little_Finger&amp;action=edit&amp;redlink=1" TargetMode="External"/><Relationship Id="rId4" Type="http://schemas.openxmlformats.org/officeDocument/2006/relationships/hyperlink" Target="http://ru.wikipedia.org/wiki/%CF%E5%EB%E5%E2%E8%ED,_%C2%E8%EA%F2%EE%F0_%CE%EB%E5%E3%EE%E2%E8%F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The_Huffington_Post&amp;action=edit&amp;redlink=1" TargetMode="External"/><Relationship Id="rId3" Type="http://schemas.openxmlformats.org/officeDocument/2006/relationships/hyperlink" Target="http://ru.wikipedia.org/wiki/%D0%A2%D0%BE%D1%80%D0%BE%D0%BD%D1%82%D0%BE" TargetMode="External"/><Relationship Id="rId7" Type="http://schemas.openxmlformats.org/officeDocument/2006/relationships/hyperlink" Target="http://ru.wikipedia.org/wiki/%D0%A0%D0%BE%D1%81%D1%81%D0%B8%D0%B9%D1%81%D0%BA%D0%B0%D1%8F_%D0%B3%D0%B0%D0%B7%D0%B5%D1%82%D0%B0" TargetMode="External"/><Relationship Id="rId2" Type="http://schemas.openxmlformats.org/officeDocument/2006/relationships/hyperlink" Target="http://ru.wikipedia.org/wiki/Generation_%D0%9F_(%D1%84%D0%B8%D0%BB%D1%8C%D0%BC)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ru.wikipedia.org/wiki/Russia_Beyond_the_Headlines" TargetMode="External"/><Relationship Id="rId5" Type="http://schemas.openxmlformats.org/officeDocument/2006/relationships/hyperlink" Target="http://ru.wikipedia.org/wiki/%D0%92%D0%B0%D1%80%D1%88%D0%B0%D0%B2%D0%B0" TargetMode="External"/><Relationship Id="rId4" Type="http://schemas.openxmlformats.org/officeDocument/2006/relationships/hyperlink" Target="http://ru.wikipedia.org/wiki/%D0%9A%D0%B0%D1%80%D0%BB%D0%BE%D0%B2%D1%8B_%D0%92%D0%B0%D1%80%D1%8B" TargetMode="External"/><Relationship Id="rId9" Type="http://schemas.openxmlformats.org/officeDocument/2006/relationships/hyperlink" Target="http://ru.wikipedia.org/wiki/%D0%9F%D0%B0%D0%BB%D0%BC-%D0%A1%D0%BF%D1%80%D0%B8%D0%BD%D0%B3%D1%8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33" Type="http://schemas.openxmlformats.org/officeDocument/2006/relationships/image" Target="../media/image11.pn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29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32" Type="http://schemas.openxmlformats.org/officeDocument/2006/relationships/image" Target="../media/image10.png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28" Type="http://schemas.openxmlformats.org/officeDocument/2006/relationships/diagramLayout" Target="../diagrams/layout12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31" Type="http://schemas.microsoft.com/office/2007/relationships/diagramDrawing" Target="../diagrams/drawing12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Relationship Id="rId27" Type="http://schemas.openxmlformats.org/officeDocument/2006/relationships/diagramData" Target="../diagrams/data12.xml"/><Relationship Id="rId30" Type="http://schemas.openxmlformats.org/officeDocument/2006/relationships/diagramColors" Target="../diagrams/colors1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5.xml"/><Relationship Id="rId18" Type="http://schemas.openxmlformats.org/officeDocument/2006/relationships/diagramLayout" Target="../diagrams/layout16.xml"/><Relationship Id="rId26" Type="http://schemas.microsoft.com/office/2007/relationships/diagramDrawing" Target="../diagrams/drawing17.xml"/><Relationship Id="rId39" Type="http://schemas.openxmlformats.org/officeDocument/2006/relationships/image" Target="../media/image19.wmf"/><Relationship Id="rId3" Type="http://schemas.openxmlformats.org/officeDocument/2006/relationships/diagramLayout" Target="../diagrams/layout13.xml"/><Relationship Id="rId21" Type="http://schemas.microsoft.com/office/2007/relationships/diagramDrawing" Target="../diagrams/drawing16.xml"/><Relationship Id="rId34" Type="http://schemas.openxmlformats.org/officeDocument/2006/relationships/diagramQuickStyle" Target="../diagrams/quickStyle19.xml"/><Relationship Id="rId42" Type="http://schemas.openxmlformats.org/officeDocument/2006/relationships/image" Target="../media/image22.wmf"/><Relationship Id="rId47" Type="http://schemas.openxmlformats.org/officeDocument/2006/relationships/image" Target="../media/image27.wmf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17" Type="http://schemas.openxmlformats.org/officeDocument/2006/relationships/diagramData" Target="../diagrams/data16.xml"/><Relationship Id="rId25" Type="http://schemas.openxmlformats.org/officeDocument/2006/relationships/diagramColors" Target="../diagrams/colors17.xml"/><Relationship Id="rId33" Type="http://schemas.openxmlformats.org/officeDocument/2006/relationships/diagramLayout" Target="../diagrams/layout19.xml"/><Relationship Id="rId38" Type="http://schemas.openxmlformats.org/officeDocument/2006/relationships/image" Target="../media/image18.wmf"/><Relationship Id="rId46" Type="http://schemas.openxmlformats.org/officeDocument/2006/relationships/image" Target="../media/image26.wmf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20" Type="http://schemas.openxmlformats.org/officeDocument/2006/relationships/diagramColors" Target="../diagrams/colors16.xml"/><Relationship Id="rId29" Type="http://schemas.openxmlformats.org/officeDocument/2006/relationships/diagramQuickStyle" Target="../diagrams/quickStyle18.xml"/><Relationship Id="rId41" Type="http://schemas.openxmlformats.org/officeDocument/2006/relationships/image" Target="../media/image21.wmf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24" Type="http://schemas.openxmlformats.org/officeDocument/2006/relationships/diagramQuickStyle" Target="../diagrams/quickStyle17.xml"/><Relationship Id="rId32" Type="http://schemas.openxmlformats.org/officeDocument/2006/relationships/diagramData" Target="../diagrams/data19.xml"/><Relationship Id="rId37" Type="http://schemas.openxmlformats.org/officeDocument/2006/relationships/image" Target="../media/image17.wmf"/><Relationship Id="rId40" Type="http://schemas.openxmlformats.org/officeDocument/2006/relationships/image" Target="../media/image20.wmf"/><Relationship Id="rId45" Type="http://schemas.openxmlformats.org/officeDocument/2006/relationships/image" Target="../media/image25.wmf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23" Type="http://schemas.openxmlformats.org/officeDocument/2006/relationships/diagramLayout" Target="../diagrams/layout17.xml"/><Relationship Id="rId28" Type="http://schemas.openxmlformats.org/officeDocument/2006/relationships/diagramLayout" Target="../diagrams/layout18.xml"/><Relationship Id="rId36" Type="http://schemas.microsoft.com/office/2007/relationships/diagramDrawing" Target="../diagrams/drawing19.xml"/><Relationship Id="rId49" Type="http://schemas.openxmlformats.org/officeDocument/2006/relationships/image" Target="../media/image29.wmf"/><Relationship Id="rId10" Type="http://schemas.openxmlformats.org/officeDocument/2006/relationships/diagramColors" Target="../diagrams/colors14.xml"/><Relationship Id="rId19" Type="http://schemas.openxmlformats.org/officeDocument/2006/relationships/diagramQuickStyle" Target="../diagrams/quickStyle16.xml"/><Relationship Id="rId31" Type="http://schemas.microsoft.com/office/2007/relationships/diagramDrawing" Target="../diagrams/drawing18.xml"/><Relationship Id="rId44" Type="http://schemas.openxmlformats.org/officeDocument/2006/relationships/image" Target="../media/image24.wmf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Relationship Id="rId22" Type="http://schemas.openxmlformats.org/officeDocument/2006/relationships/diagramData" Target="../diagrams/data17.xml"/><Relationship Id="rId27" Type="http://schemas.openxmlformats.org/officeDocument/2006/relationships/diagramData" Target="../diagrams/data18.xml"/><Relationship Id="rId30" Type="http://schemas.openxmlformats.org/officeDocument/2006/relationships/diagramColors" Target="../diagrams/colors18.xml"/><Relationship Id="rId35" Type="http://schemas.openxmlformats.org/officeDocument/2006/relationships/diagramColors" Target="../diagrams/colors19.xml"/><Relationship Id="rId43" Type="http://schemas.openxmlformats.org/officeDocument/2006/relationships/image" Target="../media/image23.wmf"/><Relationship Id="rId48" Type="http://schemas.openxmlformats.org/officeDocument/2006/relationships/image" Target="../media/image28.wmf"/><Relationship Id="rId8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5072074"/>
            <a:ext cx="7772400" cy="13573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ПЕЛЕВИН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ВИКТОР ОЛЕГОВИЧ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85794"/>
            <a:ext cx="37147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1584176" cy="232447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1" y="3234688"/>
            <a:ext cx="2050331" cy="300262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6372200" y="476672"/>
            <a:ext cx="1744568" cy="259228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3643650" y="188640"/>
            <a:ext cx="2098009" cy="284719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3491880" y="3362697"/>
            <a:ext cx="2252067" cy="287461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7"/>
          <a:stretch>
            <a:fillRect/>
          </a:stretch>
        </p:blipFill>
        <p:spPr>
          <a:xfrm>
            <a:off x="6372200" y="3395848"/>
            <a:ext cx="186306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285750"/>
            <a:ext cx="8429625" cy="7858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БИОГРАФИЯ ПИСАТЕЛЯ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algn="r" eaLnBrk="1" hangingPunct="1"/>
            <a:r>
              <a:rPr lang="ru-RU" altLang="ru-RU" sz="1900" i="1" smtClean="0">
                <a:solidFill>
                  <a:srgbClr val="7F7F7F"/>
                </a:solidFill>
              </a:rPr>
              <a:t>Урок по повести В.Пелевина «Омон Ра»</a:t>
            </a:r>
          </a:p>
          <a:p>
            <a:pPr algn="r" eaLnBrk="1" hangingPunct="1"/>
            <a:r>
              <a:rPr lang="ru-RU" altLang="ru-RU" sz="1100" i="1" smtClean="0">
                <a:solidFill>
                  <a:srgbClr val="7F7F7F"/>
                </a:solidFill>
                <a:latin typeface="Arial" panose="020B0604020202020204" pitchFamily="34" charset="0"/>
              </a:rPr>
              <a:t>МОУ «СОШ</a:t>
            </a:r>
            <a:r>
              <a:rPr lang="ru-RU" altLang="ru-RU" sz="1100" i="1" smtClean="0">
                <a:solidFill>
                  <a:srgbClr val="7F7F7F"/>
                </a:solidFill>
              </a:rPr>
              <a:t> №31</a:t>
            </a:r>
            <a:r>
              <a:rPr lang="ru-RU" altLang="ru-RU" sz="1100" i="1" smtClean="0">
                <a:solidFill>
                  <a:srgbClr val="7F7F7F"/>
                </a:solidFill>
                <a:latin typeface="Arial" panose="020B0604020202020204" pitchFamily="34" charset="0"/>
              </a:rPr>
              <a:t>»</a:t>
            </a:r>
            <a:r>
              <a:rPr lang="ru-RU" altLang="ru-RU" sz="1100" i="1" smtClean="0">
                <a:solidFill>
                  <a:srgbClr val="7F7F7F"/>
                </a:solidFill>
              </a:rPr>
              <a:t>, г.Норильск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88" y="1357313"/>
            <a:ext cx="8429625" cy="4429125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44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57188" y="1285875"/>
            <a:ext cx="8358188" cy="442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1" name="Схема 10"/>
          <p:cNvGraphicFramePr/>
          <p:nvPr/>
        </p:nvGraphicFramePr>
        <p:xfrm>
          <a:off x="3929058" y="1214422"/>
          <a:ext cx="485778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олилиния 8">
            <a:hlinkClick r:id="" action="ppaction://noaction" highlightClick="1"/>
          </p:cNvPr>
          <p:cNvSpPr/>
          <p:nvPr/>
        </p:nvSpPr>
        <p:spPr>
          <a:xfrm>
            <a:off x="428625" y="1571625"/>
            <a:ext cx="3143250" cy="3929063"/>
          </a:xfrm>
          <a:custGeom>
            <a:avLst/>
            <a:gdLst>
              <a:gd name="connsiteX0" fmla="*/ 0 w 3143272"/>
              <a:gd name="connsiteY0" fmla="*/ 0 h 3929090"/>
              <a:gd name="connsiteX1" fmla="*/ 3143272 w 3143272"/>
              <a:gd name="connsiteY1" fmla="*/ 0 h 3929090"/>
              <a:gd name="connsiteX2" fmla="*/ 3143272 w 3143272"/>
              <a:gd name="connsiteY2" fmla="*/ 3929090 h 3929090"/>
              <a:gd name="connsiteX3" fmla="*/ 0 w 3143272"/>
              <a:gd name="connsiteY3" fmla="*/ 3929090 h 3929090"/>
              <a:gd name="connsiteX4" fmla="*/ 0 w 3143272"/>
              <a:gd name="connsiteY4" fmla="*/ 0 h 3929090"/>
              <a:gd name="connsiteX5" fmla="*/ 898078 w 3143272"/>
              <a:gd name="connsiteY5" fmla="*/ 1459377 h 3929090"/>
              <a:gd name="connsiteX6" fmla="*/ 1234858 w 3143272"/>
              <a:gd name="connsiteY6" fmla="*/ 876059 h 3929090"/>
              <a:gd name="connsiteX7" fmla="*/ 1908416 w 3143272"/>
              <a:gd name="connsiteY7" fmla="*/ 876060 h 3929090"/>
              <a:gd name="connsiteX8" fmla="*/ 2245194 w 3143272"/>
              <a:gd name="connsiteY8" fmla="*/ 1459379 h 3929090"/>
              <a:gd name="connsiteX9" fmla="*/ 2188632 w 3143272"/>
              <a:gd name="connsiteY9" fmla="*/ 1739596 h 3929090"/>
              <a:gd name="connsiteX10" fmla="*/ 1908415 w 3143272"/>
              <a:gd name="connsiteY10" fmla="*/ 1964548 h 3929090"/>
              <a:gd name="connsiteX11" fmla="*/ 1740025 w 3143272"/>
              <a:gd name="connsiteY11" fmla="*/ 2217132 h 3929090"/>
              <a:gd name="connsiteX12" fmla="*/ 1740026 w 3143272"/>
              <a:gd name="connsiteY12" fmla="*/ 2553909 h 3929090"/>
              <a:gd name="connsiteX13" fmla="*/ 1403247 w 3143272"/>
              <a:gd name="connsiteY13" fmla="*/ 2553909 h 3929090"/>
              <a:gd name="connsiteX14" fmla="*/ 1403247 w 3143272"/>
              <a:gd name="connsiteY14" fmla="*/ 2217130 h 3929090"/>
              <a:gd name="connsiteX15" fmla="*/ 1459809 w 3143272"/>
              <a:gd name="connsiteY15" fmla="*/ 1936913 h 3929090"/>
              <a:gd name="connsiteX16" fmla="*/ 1740027 w 3143272"/>
              <a:gd name="connsiteY16" fmla="*/ 1711962 h 3929090"/>
              <a:gd name="connsiteX17" fmla="*/ 1908417 w 3143272"/>
              <a:gd name="connsiteY17" fmla="*/ 1459378 h 3929090"/>
              <a:gd name="connsiteX18" fmla="*/ 1571638 w 3143272"/>
              <a:gd name="connsiteY18" fmla="*/ 1122599 h 3929090"/>
              <a:gd name="connsiteX19" fmla="*/ 1234859 w 3143272"/>
              <a:gd name="connsiteY19" fmla="*/ 1459378 h 3929090"/>
              <a:gd name="connsiteX20" fmla="*/ 898078 w 3143272"/>
              <a:gd name="connsiteY20" fmla="*/ 1459377 h 3929090"/>
              <a:gd name="connsiteX21" fmla="*/ 1571636 w 3143272"/>
              <a:gd name="connsiteY21" fmla="*/ 2638103 h 3929090"/>
              <a:gd name="connsiteX22" fmla="*/ 1824220 w 3143272"/>
              <a:gd name="connsiteY22" fmla="*/ 2890687 h 3929090"/>
              <a:gd name="connsiteX23" fmla="*/ 1571636 w 3143272"/>
              <a:gd name="connsiteY23" fmla="*/ 3143271 h 3929090"/>
              <a:gd name="connsiteX24" fmla="*/ 1319052 w 3143272"/>
              <a:gd name="connsiteY24" fmla="*/ 2890687 h 3929090"/>
              <a:gd name="connsiteX25" fmla="*/ 1571636 w 3143272"/>
              <a:gd name="connsiteY25" fmla="*/ 2638103 h 3929090"/>
              <a:gd name="connsiteX0" fmla="*/ 898078 w 3143272"/>
              <a:gd name="connsiteY0" fmla="*/ 1459377 h 3929090"/>
              <a:gd name="connsiteX1" fmla="*/ 1234858 w 3143272"/>
              <a:gd name="connsiteY1" fmla="*/ 876059 h 3929090"/>
              <a:gd name="connsiteX2" fmla="*/ 1908416 w 3143272"/>
              <a:gd name="connsiteY2" fmla="*/ 876060 h 3929090"/>
              <a:gd name="connsiteX3" fmla="*/ 2245194 w 3143272"/>
              <a:gd name="connsiteY3" fmla="*/ 1459379 h 3929090"/>
              <a:gd name="connsiteX4" fmla="*/ 2188632 w 3143272"/>
              <a:gd name="connsiteY4" fmla="*/ 1739596 h 3929090"/>
              <a:gd name="connsiteX5" fmla="*/ 1908415 w 3143272"/>
              <a:gd name="connsiteY5" fmla="*/ 1964548 h 3929090"/>
              <a:gd name="connsiteX6" fmla="*/ 1740025 w 3143272"/>
              <a:gd name="connsiteY6" fmla="*/ 2217132 h 3929090"/>
              <a:gd name="connsiteX7" fmla="*/ 1740026 w 3143272"/>
              <a:gd name="connsiteY7" fmla="*/ 2553909 h 3929090"/>
              <a:gd name="connsiteX8" fmla="*/ 1403247 w 3143272"/>
              <a:gd name="connsiteY8" fmla="*/ 2553909 h 3929090"/>
              <a:gd name="connsiteX9" fmla="*/ 1403247 w 3143272"/>
              <a:gd name="connsiteY9" fmla="*/ 2217130 h 3929090"/>
              <a:gd name="connsiteX10" fmla="*/ 1459809 w 3143272"/>
              <a:gd name="connsiteY10" fmla="*/ 1936913 h 3929090"/>
              <a:gd name="connsiteX11" fmla="*/ 1740027 w 3143272"/>
              <a:gd name="connsiteY11" fmla="*/ 1711962 h 3929090"/>
              <a:gd name="connsiteX12" fmla="*/ 1908417 w 3143272"/>
              <a:gd name="connsiteY12" fmla="*/ 1459378 h 3929090"/>
              <a:gd name="connsiteX13" fmla="*/ 1571638 w 3143272"/>
              <a:gd name="connsiteY13" fmla="*/ 1122599 h 3929090"/>
              <a:gd name="connsiteX14" fmla="*/ 1234859 w 3143272"/>
              <a:gd name="connsiteY14" fmla="*/ 1459378 h 3929090"/>
              <a:gd name="connsiteX15" fmla="*/ 898078 w 3143272"/>
              <a:gd name="connsiteY15" fmla="*/ 1459377 h 3929090"/>
              <a:gd name="connsiteX16" fmla="*/ 1571636 w 3143272"/>
              <a:gd name="connsiteY16" fmla="*/ 2638103 h 3929090"/>
              <a:gd name="connsiteX17" fmla="*/ 1824220 w 3143272"/>
              <a:gd name="connsiteY17" fmla="*/ 2890687 h 3929090"/>
              <a:gd name="connsiteX18" fmla="*/ 1571636 w 3143272"/>
              <a:gd name="connsiteY18" fmla="*/ 3143271 h 3929090"/>
              <a:gd name="connsiteX19" fmla="*/ 1319052 w 3143272"/>
              <a:gd name="connsiteY19" fmla="*/ 2890687 h 3929090"/>
              <a:gd name="connsiteX20" fmla="*/ 1571636 w 3143272"/>
              <a:gd name="connsiteY20" fmla="*/ 2638103 h 3929090"/>
              <a:gd name="connsiteX0" fmla="*/ 898078 w 3143272"/>
              <a:gd name="connsiteY0" fmla="*/ 1459377 h 3929090"/>
              <a:gd name="connsiteX1" fmla="*/ 1234858 w 3143272"/>
              <a:gd name="connsiteY1" fmla="*/ 876059 h 3929090"/>
              <a:gd name="connsiteX2" fmla="*/ 1908416 w 3143272"/>
              <a:gd name="connsiteY2" fmla="*/ 876060 h 3929090"/>
              <a:gd name="connsiteX3" fmla="*/ 2245194 w 3143272"/>
              <a:gd name="connsiteY3" fmla="*/ 1459379 h 3929090"/>
              <a:gd name="connsiteX4" fmla="*/ 2188632 w 3143272"/>
              <a:gd name="connsiteY4" fmla="*/ 1739596 h 3929090"/>
              <a:gd name="connsiteX5" fmla="*/ 1908415 w 3143272"/>
              <a:gd name="connsiteY5" fmla="*/ 1964548 h 3929090"/>
              <a:gd name="connsiteX6" fmla="*/ 1740025 w 3143272"/>
              <a:gd name="connsiteY6" fmla="*/ 2217132 h 3929090"/>
              <a:gd name="connsiteX7" fmla="*/ 1740026 w 3143272"/>
              <a:gd name="connsiteY7" fmla="*/ 2553909 h 3929090"/>
              <a:gd name="connsiteX8" fmla="*/ 1403247 w 3143272"/>
              <a:gd name="connsiteY8" fmla="*/ 2553909 h 3929090"/>
              <a:gd name="connsiteX9" fmla="*/ 1403247 w 3143272"/>
              <a:gd name="connsiteY9" fmla="*/ 2217130 h 3929090"/>
              <a:gd name="connsiteX10" fmla="*/ 1459809 w 3143272"/>
              <a:gd name="connsiteY10" fmla="*/ 1936913 h 3929090"/>
              <a:gd name="connsiteX11" fmla="*/ 1740027 w 3143272"/>
              <a:gd name="connsiteY11" fmla="*/ 1711962 h 3929090"/>
              <a:gd name="connsiteX12" fmla="*/ 1908417 w 3143272"/>
              <a:gd name="connsiteY12" fmla="*/ 1459378 h 3929090"/>
              <a:gd name="connsiteX13" fmla="*/ 1571638 w 3143272"/>
              <a:gd name="connsiteY13" fmla="*/ 1122599 h 3929090"/>
              <a:gd name="connsiteX14" fmla="*/ 1234859 w 3143272"/>
              <a:gd name="connsiteY14" fmla="*/ 1459378 h 3929090"/>
              <a:gd name="connsiteX15" fmla="*/ 898078 w 3143272"/>
              <a:gd name="connsiteY15" fmla="*/ 1459377 h 3929090"/>
              <a:gd name="connsiteX16" fmla="*/ 1571636 w 3143272"/>
              <a:gd name="connsiteY16" fmla="*/ 2638103 h 3929090"/>
              <a:gd name="connsiteX17" fmla="*/ 1824220 w 3143272"/>
              <a:gd name="connsiteY17" fmla="*/ 2890687 h 3929090"/>
              <a:gd name="connsiteX18" fmla="*/ 1571636 w 3143272"/>
              <a:gd name="connsiteY18" fmla="*/ 3143271 h 3929090"/>
              <a:gd name="connsiteX19" fmla="*/ 1319052 w 3143272"/>
              <a:gd name="connsiteY19" fmla="*/ 2890687 h 3929090"/>
              <a:gd name="connsiteX20" fmla="*/ 1571636 w 3143272"/>
              <a:gd name="connsiteY20" fmla="*/ 2638103 h 3929090"/>
              <a:gd name="connsiteX0" fmla="*/ 0 w 3143272"/>
              <a:gd name="connsiteY0" fmla="*/ 0 h 3929090"/>
              <a:gd name="connsiteX1" fmla="*/ 3143272 w 3143272"/>
              <a:gd name="connsiteY1" fmla="*/ 0 h 3929090"/>
              <a:gd name="connsiteX2" fmla="*/ 3143272 w 3143272"/>
              <a:gd name="connsiteY2" fmla="*/ 3929090 h 3929090"/>
              <a:gd name="connsiteX3" fmla="*/ 0 w 3143272"/>
              <a:gd name="connsiteY3" fmla="*/ 3929090 h 3929090"/>
              <a:gd name="connsiteX4" fmla="*/ 0 w 3143272"/>
              <a:gd name="connsiteY4" fmla="*/ 0 h 392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272" h="3929090" stroke="0" extrusionOk="0">
                <a:moveTo>
                  <a:pt x="0" y="0"/>
                </a:moveTo>
                <a:lnTo>
                  <a:pt x="3143272" y="0"/>
                </a:lnTo>
                <a:lnTo>
                  <a:pt x="3143272" y="3929090"/>
                </a:lnTo>
                <a:lnTo>
                  <a:pt x="0" y="3929090"/>
                </a:lnTo>
                <a:lnTo>
                  <a:pt x="0" y="0"/>
                </a:lnTo>
                <a:close/>
                <a:moveTo>
                  <a:pt x="898078" y="1459377"/>
                </a:moveTo>
                <a:cubicBezTo>
                  <a:pt x="898078" y="1218738"/>
                  <a:pt x="1026458" y="996378"/>
                  <a:pt x="1234858" y="876059"/>
                </a:cubicBezTo>
                <a:cubicBezTo>
                  <a:pt x="1443258" y="755740"/>
                  <a:pt x="1700017" y="755740"/>
                  <a:pt x="1908416" y="876060"/>
                </a:cubicBezTo>
                <a:cubicBezTo>
                  <a:pt x="2116815" y="996380"/>
                  <a:pt x="2245194" y="1218740"/>
                  <a:pt x="2245194" y="1459379"/>
                </a:cubicBezTo>
                <a:cubicBezTo>
                  <a:pt x="2245194" y="1559112"/>
                  <a:pt x="2225513" y="1656613"/>
                  <a:pt x="2188632" y="1739596"/>
                </a:cubicBezTo>
                <a:cubicBezTo>
                  <a:pt x="2126171" y="1880134"/>
                  <a:pt x="2021018" y="1964548"/>
                  <a:pt x="1908415" y="1964548"/>
                </a:cubicBezTo>
                <a:cubicBezTo>
                  <a:pt x="1815416" y="1964548"/>
                  <a:pt x="1740025" y="2077633"/>
                  <a:pt x="1740025" y="2217132"/>
                </a:cubicBezTo>
                <a:cubicBezTo>
                  <a:pt x="1740025" y="2329391"/>
                  <a:pt x="1740026" y="2441650"/>
                  <a:pt x="1740026" y="2553909"/>
                </a:cubicBezTo>
                <a:lnTo>
                  <a:pt x="1403247" y="2553909"/>
                </a:lnTo>
                <a:lnTo>
                  <a:pt x="1403247" y="2217130"/>
                </a:lnTo>
                <a:cubicBezTo>
                  <a:pt x="1403247" y="2117397"/>
                  <a:pt x="1422928" y="2019896"/>
                  <a:pt x="1459809" y="1936913"/>
                </a:cubicBezTo>
                <a:cubicBezTo>
                  <a:pt x="1522270" y="1796375"/>
                  <a:pt x="1627423" y="1711961"/>
                  <a:pt x="1740027" y="1711962"/>
                </a:cubicBezTo>
                <a:cubicBezTo>
                  <a:pt x="1833026" y="1711962"/>
                  <a:pt x="1908417" y="1598876"/>
                  <a:pt x="1908417" y="1459378"/>
                </a:cubicBezTo>
                <a:cubicBezTo>
                  <a:pt x="1908417" y="1273380"/>
                  <a:pt x="1757636" y="1122599"/>
                  <a:pt x="1571638" y="1122599"/>
                </a:cubicBezTo>
                <a:cubicBezTo>
                  <a:pt x="1385640" y="1122599"/>
                  <a:pt x="1234859" y="1273380"/>
                  <a:pt x="1234859" y="1459378"/>
                </a:cubicBezTo>
                <a:lnTo>
                  <a:pt x="898078" y="1459377"/>
                </a:lnTo>
                <a:close/>
                <a:moveTo>
                  <a:pt x="1571636" y="2638103"/>
                </a:moveTo>
                <a:cubicBezTo>
                  <a:pt x="1711134" y="2638103"/>
                  <a:pt x="1824220" y="2751189"/>
                  <a:pt x="1824220" y="2890687"/>
                </a:cubicBezTo>
                <a:cubicBezTo>
                  <a:pt x="1824220" y="3030185"/>
                  <a:pt x="1711134" y="3143271"/>
                  <a:pt x="1571636" y="3143271"/>
                </a:cubicBezTo>
                <a:cubicBezTo>
                  <a:pt x="1432138" y="3143271"/>
                  <a:pt x="1319052" y="3030185"/>
                  <a:pt x="1319052" y="2890687"/>
                </a:cubicBezTo>
                <a:cubicBezTo>
                  <a:pt x="1319052" y="2751189"/>
                  <a:pt x="1432138" y="2638103"/>
                  <a:pt x="1571636" y="2638103"/>
                </a:cubicBezTo>
                <a:close/>
              </a:path>
              <a:path w="3143272" h="3929090" fill="darken" stroke="0" extrusionOk="0">
                <a:moveTo>
                  <a:pt x="898078" y="1459377"/>
                </a:moveTo>
                <a:cubicBezTo>
                  <a:pt x="898078" y="1218738"/>
                  <a:pt x="1026458" y="996378"/>
                  <a:pt x="1234858" y="876059"/>
                </a:cubicBezTo>
                <a:cubicBezTo>
                  <a:pt x="1443258" y="755740"/>
                  <a:pt x="1700017" y="755740"/>
                  <a:pt x="1908416" y="876060"/>
                </a:cubicBezTo>
                <a:cubicBezTo>
                  <a:pt x="2116815" y="996380"/>
                  <a:pt x="2245194" y="1218740"/>
                  <a:pt x="2245194" y="1459379"/>
                </a:cubicBezTo>
                <a:cubicBezTo>
                  <a:pt x="2245194" y="1559112"/>
                  <a:pt x="2225513" y="1656613"/>
                  <a:pt x="2188632" y="1739596"/>
                </a:cubicBezTo>
                <a:cubicBezTo>
                  <a:pt x="2126171" y="1880134"/>
                  <a:pt x="2021018" y="1964548"/>
                  <a:pt x="1908415" y="1964548"/>
                </a:cubicBezTo>
                <a:cubicBezTo>
                  <a:pt x="1815416" y="1964548"/>
                  <a:pt x="1740025" y="2077633"/>
                  <a:pt x="1740025" y="2217132"/>
                </a:cubicBezTo>
                <a:cubicBezTo>
                  <a:pt x="1740025" y="2329391"/>
                  <a:pt x="1740026" y="2441650"/>
                  <a:pt x="1740026" y="2553909"/>
                </a:cubicBezTo>
                <a:lnTo>
                  <a:pt x="1403247" y="2553909"/>
                </a:lnTo>
                <a:lnTo>
                  <a:pt x="1403247" y="2217130"/>
                </a:lnTo>
                <a:cubicBezTo>
                  <a:pt x="1403247" y="2117397"/>
                  <a:pt x="1422928" y="2019896"/>
                  <a:pt x="1459809" y="1936913"/>
                </a:cubicBezTo>
                <a:cubicBezTo>
                  <a:pt x="1522270" y="1796375"/>
                  <a:pt x="1627423" y="1711961"/>
                  <a:pt x="1740027" y="1711962"/>
                </a:cubicBezTo>
                <a:cubicBezTo>
                  <a:pt x="1833026" y="1711962"/>
                  <a:pt x="1908417" y="1598876"/>
                  <a:pt x="1908417" y="1459378"/>
                </a:cubicBezTo>
                <a:cubicBezTo>
                  <a:pt x="1908417" y="1273380"/>
                  <a:pt x="1757636" y="1122599"/>
                  <a:pt x="1571638" y="1122599"/>
                </a:cubicBezTo>
                <a:cubicBezTo>
                  <a:pt x="1385640" y="1122599"/>
                  <a:pt x="1234859" y="1273380"/>
                  <a:pt x="1234859" y="1459378"/>
                </a:cubicBezTo>
                <a:lnTo>
                  <a:pt x="898078" y="1459377"/>
                </a:lnTo>
                <a:close/>
                <a:moveTo>
                  <a:pt x="1571636" y="2638103"/>
                </a:moveTo>
                <a:cubicBezTo>
                  <a:pt x="1711134" y="2638103"/>
                  <a:pt x="1824220" y="2751189"/>
                  <a:pt x="1824220" y="2890687"/>
                </a:cubicBezTo>
                <a:cubicBezTo>
                  <a:pt x="1824220" y="3030185"/>
                  <a:pt x="1711134" y="3143271"/>
                  <a:pt x="1571636" y="3143271"/>
                </a:cubicBezTo>
                <a:cubicBezTo>
                  <a:pt x="1432138" y="3143271"/>
                  <a:pt x="1319052" y="3030185"/>
                  <a:pt x="1319052" y="2890687"/>
                </a:cubicBezTo>
                <a:cubicBezTo>
                  <a:pt x="1319052" y="2751189"/>
                  <a:pt x="1432138" y="2638103"/>
                  <a:pt x="1571636" y="2638103"/>
                </a:cubicBezTo>
                <a:close/>
              </a:path>
              <a:path w="3143272" h="3929090" fill="none" extrusionOk="0">
                <a:moveTo>
                  <a:pt x="898078" y="1459377"/>
                </a:moveTo>
                <a:cubicBezTo>
                  <a:pt x="898078" y="1218738"/>
                  <a:pt x="1026458" y="996378"/>
                  <a:pt x="1234858" y="876059"/>
                </a:cubicBezTo>
                <a:cubicBezTo>
                  <a:pt x="1443258" y="755740"/>
                  <a:pt x="1700017" y="755740"/>
                  <a:pt x="1908416" y="876060"/>
                </a:cubicBezTo>
                <a:cubicBezTo>
                  <a:pt x="2116815" y="996380"/>
                  <a:pt x="2245194" y="1218740"/>
                  <a:pt x="2245194" y="1459379"/>
                </a:cubicBezTo>
                <a:cubicBezTo>
                  <a:pt x="2245194" y="1559112"/>
                  <a:pt x="2225513" y="1656613"/>
                  <a:pt x="2188632" y="1739596"/>
                </a:cubicBezTo>
                <a:cubicBezTo>
                  <a:pt x="2126171" y="1880134"/>
                  <a:pt x="2021018" y="1964548"/>
                  <a:pt x="1908415" y="1964548"/>
                </a:cubicBezTo>
                <a:cubicBezTo>
                  <a:pt x="1815416" y="1964548"/>
                  <a:pt x="1740025" y="2077633"/>
                  <a:pt x="1740025" y="2217132"/>
                </a:cubicBezTo>
                <a:cubicBezTo>
                  <a:pt x="1740025" y="2329391"/>
                  <a:pt x="1740026" y="2441650"/>
                  <a:pt x="1740026" y="2553909"/>
                </a:cubicBezTo>
                <a:lnTo>
                  <a:pt x="1403247" y="2553909"/>
                </a:lnTo>
                <a:lnTo>
                  <a:pt x="1403247" y="2217130"/>
                </a:lnTo>
                <a:cubicBezTo>
                  <a:pt x="1403247" y="2117397"/>
                  <a:pt x="1422928" y="2019896"/>
                  <a:pt x="1459809" y="1936913"/>
                </a:cubicBezTo>
                <a:cubicBezTo>
                  <a:pt x="1522270" y="1796375"/>
                  <a:pt x="1627423" y="1711961"/>
                  <a:pt x="1740027" y="1711962"/>
                </a:cubicBezTo>
                <a:cubicBezTo>
                  <a:pt x="1833026" y="1711962"/>
                  <a:pt x="1908417" y="1598876"/>
                  <a:pt x="1908417" y="1459378"/>
                </a:cubicBezTo>
                <a:cubicBezTo>
                  <a:pt x="1908417" y="1273380"/>
                  <a:pt x="1757636" y="1122599"/>
                  <a:pt x="1571638" y="1122599"/>
                </a:cubicBezTo>
                <a:cubicBezTo>
                  <a:pt x="1385640" y="1122599"/>
                  <a:pt x="1234859" y="1273380"/>
                  <a:pt x="1234859" y="1459378"/>
                </a:cubicBezTo>
                <a:lnTo>
                  <a:pt x="898078" y="1459377"/>
                </a:lnTo>
                <a:close/>
                <a:moveTo>
                  <a:pt x="1571636" y="2638103"/>
                </a:moveTo>
                <a:cubicBezTo>
                  <a:pt x="1711134" y="2638103"/>
                  <a:pt x="1824220" y="2751189"/>
                  <a:pt x="1824220" y="2890687"/>
                </a:cubicBezTo>
                <a:cubicBezTo>
                  <a:pt x="1824220" y="3030185"/>
                  <a:pt x="1711134" y="3143271"/>
                  <a:pt x="1571636" y="3143271"/>
                </a:cubicBezTo>
                <a:cubicBezTo>
                  <a:pt x="1432138" y="3143271"/>
                  <a:pt x="1319052" y="3030185"/>
                  <a:pt x="1319052" y="2890687"/>
                </a:cubicBezTo>
                <a:cubicBezTo>
                  <a:pt x="1319052" y="2751189"/>
                  <a:pt x="1432138" y="2638103"/>
                  <a:pt x="1571636" y="2638103"/>
                </a:cubicBezTo>
                <a:close/>
              </a:path>
              <a:path w="3143272" h="3929090" fill="none">
                <a:moveTo>
                  <a:pt x="0" y="0"/>
                </a:moveTo>
                <a:lnTo>
                  <a:pt x="3143272" y="0"/>
                </a:lnTo>
                <a:lnTo>
                  <a:pt x="3143272" y="3929090"/>
                </a:lnTo>
                <a:lnTo>
                  <a:pt x="0" y="3929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1571625"/>
            <a:ext cx="3157538" cy="3965575"/>
          </a:xfrm>
          <a:prstGeom prst="rect">
            <a:avLst/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graphicFrame>
        <p:nvGraphicFramePr>
          <p:cNvPr id="10" name="Схема 9"/>
          <p:cNvGraphicFramePr/>
          <p:nvPr/>
        </p:nvGraphicFramePr>
        <p:xfrm>
          <a:off x="3929058" y="2143116"/>
          <a:ext cx="4857784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929058" y="3071810"/>
          <a:ext cx="4857784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3929058" y="3714752"/>
          <a:ext cx="4857784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3929058" y="4429132"/>
          <a:ext cx="4857784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3929058" y="5143512"/>
          <a:ext cx="4857784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  <p:extLst>
      <p:ext uri="{BB962C8B-B14F-4D97-AF65-F5344CB8AC3E}">
        <p14:creationId xmlns:p14="http://schemas.microsoft.com/office/powerpoint/2010/main" val="400031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9" grpId="0" animBg="1"/>
      <p:bldGraphic spid="10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2238558"/>
          </a:xfrm>
        </p:spPr>
        <p:txBody>
          <a:bodyPr>
            <a:noAutofit/>
          </a:bodyPr>
          <a:lstStyle/>
          <a:p>
            <a:r>
              <a:rPr lang="ru-RU" sz="5400" dirty="0" smtClean="0"/>
              <a:t>Награды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2000240"/>
            <a:ext cx="8022336" cy="350046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200" dirty="0" smtClean="0">
                <a:solidFill>
                  <a:schemeClr val="tx1"/>
                </a:solidFill>
              </a:rPr>
              <a:t>-Национальная литературная премия «</a:t>
            </a:r>
            <a:r>
              <a:rPr lang="ru-RU" sz="3200" u="sng" dirty="0" smtClean="0">
                <a:solidFill>
                  <a:schemeClr val="tx1"/>
                </a:solidFill>
                <a:hlinkClick r:id="rId2" tooltip="Большая книга"/>
              </a:rPr>
              <a:t>Большая книга</a:t>
            </a:r>
            <a:r>
              <a:rPr lang="ru-RU" sz="3200" dirty="0" smtClean="0">
                <a:solidFill>
                  <a:schemeClr val="tx1"/>
                </a:solidFill>
              </a:rPr>
              <a:t>» (2007): финалист, один из трёх победителей читательского </a:t>
            </a:r>
            <a:r>
              <a:rPr lang="ru-RU" sz="3200" dirty="0" err="1" smtClean="0">
                <a:solidFill>
                  <a:schemeClr val="tx1"/>
                </a:solidFill>
              </a:rPr>
              <a:t>интернет-голосования</a:t>
            </a:r>
            <a:r>
              <a:rPr lang="ru-RU" sz="3200" dirty="0" smtClean="0">
                <a:solidFill>
                  <a:schemeClr val="tx1"/>
                </a:solidFill>
              </a:rPr>
              <a:t> (роман «</a:t>
            </a:r>
            <a:r>
              <a:rPr lang="ru-RU" sz="3200" dirty="0" err="1" smtClean="0">
                <a:solidFill>
                  <a:schemeClr val="tx1"/>
                </a:solidFill>
              </a:rPr>
              <a:t>Empire</a:t>
            </a:r>
            <a:r>
              <a:rPr lang="ru-RU" sz="3200" dirty="0" smtClean="0">
                <a:solidFill>
                  <a:schemeClr val="tx1"/>
                </a:solidFill>
              </a:rPr>
              <a:t> V»)</a:t>
            </a:r>
          </a:p>
          <a:p>
            <a:pPr lvl="0"/>
            <a:r>
              <a:rPr lang="ru-RU" sz="3200" dirty="0" smtClean="0">
                <a:solidFill>
                  <a:schemeClr val="tx1"/>
                </a:solidFill>
              </a:rPr>
              <a:t>-Национальная литературная премия «</a:t>
            </a:r>
            <a:r>
              <a:rPr lang="ru-RU" sz="3200" u="sng" dirty="0" smtClean="0">
                <a:solidFill>
                  <a:schemeClr val="tx1"/>
                </a:solidFill>
                <a:hlinkClick r:id="rId2" tooltip="Большая книга"/>
              </a:rPr>
              <a:t>Большая книга</a:t>
            </a:r>
            <a:r>
              <a:rPr lang="ru-RU" sz="3200" dirty="0" smtClean="0">
                <a:solidFill>
                  <a:schemeClr val="tx1"/>
                </a:solidFill>
              </a:rPr>
              <a:t>» (2010): финалист, третья премия (роман «</a:t>
            </a:r>
            <a:r>
              <a:rPr lang="ru-RU" sz="3200" dirty="0" err="1" smtClean="0">
                <a:solidFill>
                  <a:schemeClr val="tx1"/>
                </a:solidFill>
              </a:rPr>
              <a:t>t</a:t>
            </a:r>
            <a:r>
              <a:rPr lang="ru-RU" sz="3200" dirty="0" smtClean="0">
                <a:solidFill>
                  <a:schemeClr val="tx1"/>
                </a:solidFill>
              </a:rPr>
              <a:t>») 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881236"/>
          </a:xfrm>
        </p:spPr>
        <p:txBody>
          <a:bodyPr/>
          <a:lstStyle/>
          <a:p>
            <a:r>
              <a:rPr lang="ru-RU" dirty="0" smtClean="0"/>
              <a:t>Лауреат премий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000108"/>
            <a:ext cx="8022336" cy="5572164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им. Ленинского комсомола за рассказ «</a:t>
            </a:r>
            <a:r>
              <a:rPr lang="ru-RU" dirty="0" err="1" smtClean="0">
                <a:solidFill>
                  <a:schemeClr val="tx1"/>
                </a:solidFill>
              </a:rPr>
              <a:t>Рамон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«Великое Кольцо-90» за рассказ «</a:t>
            </a:r>
            <a:r>
              <a:rPr lang="ru-RU" dirty="0" err="1" smtClean="0">
                <a:solidFill>
                  <a:schemeClr val="tx1"/>
                </a:solidFill>
              </a:rPr>
              <a:t>Реконструктор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«Золотой шар-90» за повесть «Затворник и Шестипалый»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«Великое Кольцо-91» за повесть «Принц Госплана»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Малая Букеровская премия </a:t>
            </a:r>
            <a:r>
              <a:rPr lang="ru-RU" u="sng" dirty="0" smtClean="0">
                <a:solidFill>
                  <a:schemeClr val="tx1"/>
                </a:solidFill>
                <a:hlinkClick r:id="rId2" tooltip="1992 год"/>
              </a:rPr>
              <a:t>1992 года</a:t>
            </a:r>
            <a:r>
              <a:rPr lang="ru-RU" dirty="0" smtClean="0">
                <a:solidFill>
                  <a:schemeClr val="tx1"/>
                </a:solidFill>
              </a:rPr>
              <a:t> за сборник «Синий фонарь»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«Великое Кольцо-93» за рассказ «Бубен верхнего мира»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«Бронзовая улитка-93» за повесть «</a:t>
            </a:r>
            <a:r>
              <a:rPr lang="ru-RU" dirty="0" err="1" smtClean="0">
                <a:solidFill>
                  <a:schemeClr val="tx1"/>
                </a:solidFill>
              </a:rPr>
              <a:t>Омон</a:t>
            </a:r>
            <a:r>
              <a:rPr lang="ru-RU" dirty="0" smtClean="0">
                <a:solidFill>
                  <a:schemeClr val="tx1"/>
                </a:solidFill>
              </a:rPr>
              <a:t> Ра»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«Интерпресскон-93» за повесть «</a:t>
            </a:r>
            <a:r>
              <a:rPr lang="ru-RU" dirty="0" err="1" smtClean="0">
                <a:solidFill>
                  <a:schemeClr val="tx1"/>
                </a:solidFill>
              </a:rPr>
              <a:t>Омон</a:t>
            </a:r>
            <a:r>
              <a:rPr lang="ru-RU" dirty="0" smtClean="0">
                <a:solidFill>
                  <a:schemeClr val="tx1"/>
                </a:solidFill>
              </a:rPr>
              <a:t> Ра»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«Интерпресскон-93» за повесть «Принц Госплана»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«Странник-95» за эссе «</a:t>
            </a:r>
            <a:r>
              <a:rPr lang="ru-RU" dirty="0" err="1" smtClean="0">
                <a:solidFill>
                  <a:schemeClr val="tx1"/>
                </a:solidFill>
              </a:rPr>
              <a:t>Зомбификация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«Странник-97» за роман «Чапаев и Пустота»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«Немецкая литературная премия имени </a:t>
            </a:r>
            <a:r>
              <a:rPr lang="ru-RU" dirty="0" err="1" smtClean="0">
                <a:solidFill>
                  <a:schemeClr val="tx1"/>
                </a:solidFill>
              </a:rPr>
              <a:t>Рихарда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Шёнфельда</a:t>
            </a:r>
            <a:r>
              <a:rPr lang="ru-RU" dirty="0" smtClean="0">
                <a:solidFill>
                  <a:schemeClr val="tx1"/>
                </a:solidFill>
              </a:rPr>
              <a:t>» за роман «</a:t>
            </a:r>
            <a:r>
              <a:rPr lang="ru-RU" dirty="0" err="1" smtClean="0">
                <a:solidFill>
                  <a:schemeClr val="tx1"/>
                </a:solidFill>
              </a:rPr>
              <a:t>Generation</a:t>
            </a:r>
            <a:r>
              <a:rPr lang="ru-RU" dirty="0" smtClean="0">
                <a:solidFill>
                  <a:schemeClr val="tx1"/>
                </a:solidFill>
              </a:rPr>
              <a:t> P». 2000 г.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«Нонино-2001» в </a:t>
            </a:r>
            <a:r>
              <a:rPr lang="ru-RU" u="sng" dirty="0" smtClean="0">
                <a:solidFill>
                  <a:schemeClr val="tx1"/>
                </a:solidFill>
                <a:hlinkClick r:id="rId3" tooltip="Зальцбург"/>
              </a:rPr>
              <a:t>Зальцбурге</a:t>
            </a:r>
            <a:r>
              <a:rPr lang="ru-RU" dirty="0" smtClean="0">
                <a:solidFill>
                  <a:schemeClr val="tx1"/>
                </a:solidFill>
              </a:rPr>
              <a:t> как лучшему иностранному писателю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u="sng" dirty="0" smtClean="0">
                <a:solidFill>
                  <a:schemeClr val="tx1"/>
                </a:solidFill>
                <a:hlinkClick r:id="rId4" tooltip="Национальный бестселлер"/>
              </a:rPr>
              <a:t>Национальный бестселлер-2003</a:t>
            </a:r>
            <a:r>
              <a:rPr lang="ru-RU" dirty="0" smtClean="0">
                <a:solidFill>
                  <a:schemeClr val="tx1"/>
                </a:solidFill>
              </a:rPr>
              <a:t>» за роман «ДПП NN»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«Премия Аполлона Григорьева-2003» за роман «ДПП NN»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Национальная литературная премия «Большая книга» (2010; 3-я премия за «</a:t>
            </a:r>
            <a:r>
              <a:rPr lang="ru-RU" dirty="0" err="1" smtClean="0">
                <a:solidFill>
                  <a:schemeClr val="tx1"/>
                </a:solidFill>
              </a:rPr>
              <a:t>t</a:t>
            </a:r>
            <a:r>
              <a:rPr lang="ru-RU" dirty="0" smtClean="0">
                <a:solidFill>
                  <a:schemeClr val="tx1"/>
                </a:solidFill>
              </a:rPr>
              <a:t>»)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Первая значительная литературная премия составляет 3 миллиона рублей, вторая — 1,5 миллиона рублей, третья — 1 миллион рублей.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Экранизации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2376" y="3571876"/>
            <a:ext cx="7772400" cy="242889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- «</a:t>
            </a:r>
            <a:r>
              <a:rPr lang="ru-RU" sz="3200" dirty="0" err="1" smtClean="0">
                <a:solidFill>
                  <a:schemeClr val="tx1"/>
                </a:solidFill>
                <a:hlinkClick r:id="rId2" tooltip="Generation П (фильм)"/>
              </a:rPr>
              <a:t>Generation</a:t>
            </a:r>
            <a:r>
              <a:rPr lang="ru-RU" sz="3200" dirty="0" smtClean="0">
                <a:solidFill>
                  <a:schemeClr val="tx1"/>
                </a:solidFill>
                <a:hlinkClick r:id="rId2" tooltip="Generation П (фильм)"/>
              </a:rPr>
              <a:t> П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</a:p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- «</a:t>
            </a:r>
            <a:r>
              <a:rPr lang="ru-RU" sz="3200" dirty="0" smtClean="0">
                <a:solidFill>
                  <a:schemeClr val="tx1"/>
                </a:solidFill>
                <a:hlinkClick r:id="rId3" tooltip="Ничего страшного"/>
              </a:rPr>
              <a:t>Ничего страшного</a:t>
            </a:r>
            <a:r>
              <a:rPr lang="ru-RU" sz="3200" dirty="0" smtClean="0">
                <a:solidFill>
                  <a:schemeClr val="tx1"/>
                </a:solidFill>
              </a:rPr>
              <a:t>», короткометражный фильм экранизация рассказа «Синий фонарь» </a:t>
            </a:r>
            <a:r>
              <a:rPr lang="ru-RU" sz="3200" baseline="30000" dirty="0" smtClean="0">
                <a:solidFill>
                  <a:schemeClr val="tx1"/>
                </a:solidFill>
                <a:hlinkClick r:id="rId4"/>
              </a:rPr>
              <a:t>[5]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- Немецкий фильм «</a:t>
            </a:r>
            <a:r>
              <a:rPr lang="ru-RU" sz="3200" dirty="0" err="1" smtClean="0">
                <a:solidFill>
                  <a:schemeClr val="tx1"/>
                </a:solidFill>
                <a:hlinkClick r:id="rId5" tooltip="Buddha's Little Finger (страница отсутствует)"/>
              </a:rPr>
              <a:t>Buddha's</a:t>
            </a:r>
            <a:r>
              <a:rPr lang="ru-RU" sz="3200" dirty="0" smtClean="0">
                <a:solidFill>
                  <a:schemeClr val="tx1"/>
                </a:solidFill>
                <a:hlinkClick r:id="rId5" tooltip="Buddha's Little Finger (страница отсутствует)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hlinkClick r:id="rId5" tooltip="Buddha's Little Finger (страница отсутствует)"/>
              </a:rPr>
              <a:t>Little</a:t>
            </a:r>
            <a:r>
              <a:rPr lang="ru-RU" sz="3200" dirty="0" smtClean="0">
                <a:solidFill>
                  <a:schemeClr val="tx1"/>
                </a:solidFill>
                <a:hlinkClick r:id="rId5" tooltip="Buddha's Little Finger (страница отсутствует)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hlinkClick r:id="rId5" tooltip="Buddha's Little Finger (страница отсутствует)"/>
              </a:rPr>
              <a:t>Finger</a:t>
            </a:r>
            <a:r>
              <a:rPr lang="ru-RU" sz="3200" dirty="0" smtClean="0">
                <a:solidFill>
                  <a:schemeClr val="tx1"/>
                </a:solidFill>
              </a:rPr>
              <a:t>», экранизация романа «Чапаев и Пустота»</a:t>
            </a:r>
            <a:r>
              <a:rPr lang="ru-RU" sz="3200" baseline="30000" dirty="0" smtClean="0">
                <a:solidFill>
                  <a:schemeClr val="tx1"/>
                </a:solidFill>
                <a:hlinkClick r:id="rId4"/>
              </a:rPr>
              <a:t>[6]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8344" y="285728"/>
            <a:ext cx="8183880" cy="85725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  <a:hlinkClick r:id="rId2" tooltip="Generation П (фильм)"/>
              </a:rPr>
              <a:t>Generation</a:t>
            </a:r>
            <a:r>
              <a:rPr lang="ru-RU" dirty="0" smtClean="0">
                <a:solidFill>
                  <a:srgbClr val="C00000"/>
                </a:solidFill>
                <a:hlinkClick r:id="rId2" tooltip="Generation П (фильм)"/>
              </a:rPr>
              <a:t> П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68344" y="1214422"/>
            <a:ext cx="8183880" cy="521497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Фильм был приглашён в официальные программы десятков ведущих фестивалей мира, включая престижную программу «Авангард» фестиваля в </a:t>
            </a:r>
            <a:r>
              <a:rPr lang="ru-RU" sz="2000" dirty="0" smtClean="0">
                <a:solidFill>
                  <a:schemeClr val="tx1"/>
                </a:solidFill>
                <a:hlinkClick r:id="rId3" tooltip="Торонто"/>
              </a:rPr>
              <a:t>Торонто</a:t>
            </a:r>
            <a:r>
              <a:rPr lang="ru-RU" sz="2000" dirty="0" smtClean="0">
                <a:solidFill>
                  <a:schemeClr val="tx1"/>
                </a:solidFill>
              </a:rPr>
              <a:t>. Фильм выиграл «Специальное упоминание жюри» в </a:t>
            </a:r>
            <a:r>
              <a:rPr lang="ru-RU" sz="2000" dirty="0" smtClean="0">
                <a:solidFill>
                  <a:schemeClr val="tx1"/>
                </a:solidFill>
                <a:hlinkClick r:id="rId4" tooltip="Карловы Вары"/>
              </a:rPr>
              <a:t>Карловых Варах</a:t>
            </a:r>
            <a:r>
              <a:rPr lang="ru-RU" sz="2000" dirty="0" smtClean="0">
                <a:solidFill>
                  <a:schemeClr val="tx1"/>
                </a:solidFill>
              </a:rPr>
              <a:t> и получил приз зрительских симпатий на проходившем в </a:t>
            </a:r>
            <a:r>
              <a:rPr lang="ru-RU" sz="2000" dirty="0" smtClean="0">
                <a:solidFill>
                  <a:schemeClr val="tx1"/>
                </a:solidFill>
                <a:hlinkClick r:id="rId5" tooltip="Варшава"/>
              </a:rPr>
              <a:t>Варшаве</a:t>
            </a:r>
            <a:r>
              <a:rPr lang="ru-RU" sz="2000" dirty="0" smtClean="0">
                <a:solidFill>
                  <a:schemeClr val="tx1"/>
                </a:solidFill>
              </a:rPr>
              <a:t> фестивале российского кино «Спутник над Польшей», самого крупного в мире ежегодного смотра российских фильмов.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Издание </a:t>
            </a:r>
            <a:r>
              <a:rPr lang="ru-RU" sz="2000" i="1" dirty="0" smtClean="0">
                <a:solidFill>
                  <a:schemeClr val="tx1"/>
                </a:solidFill>
              </a:rPr>
              <a:t>«</a:t>
            </a:r>
            <a:r>
              <a:rPr lang="ru-RU" sz="2000" i="1" dirty="0" err="1" smtClean="0">
                <a:solidFill>
                  <a:schemeClr val="tx1"/>
                </a:solidFill>
                <a:hlinkClick r:id="rId6" tooltip="Russia Beyond the Headlines"/>
              </a:rPr>
              <a:t>Russia</a:t>
            </a:r>
            <a:r>
              <a:rPr lang="ru-RU" sz="2000" i="1" dirty="0" smtClean="0">
                <a:solidFill>
                  <a:schemeClr val="tx1"/>
                </a:solidFill>
                <a:hlinkClick r:id="rId6" tooltip="Russia Beyond the Headlines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hlinkClick r:id="rId6" tooltip="Russia Beyond the Headlines"/>
              </a:rPr>
              <a:t>Beyond</a:t>
            </a:r>
            <a:r>
              <a:rPr lang="ru-RU" sz="2000" i="1" dirty="0" smtClean="0">
                <a:solidFill>
                  <a:schemeClr val="tx1"/>
                </a:solidFill>
                <a:hlinkClick r:id="rId6" tooltip="Russia Beyond the Headlines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hlinkClick r:id="rId6" tooltip="Russia Beyond the Headlines"/>
              </a:rPr>
              <a:t>the</a:t>
            </a:r>
            <a:r>
              <a:rPr lang="ru-RU" sz="2000" i="1" dirty="0" smtClean="0">
                <a:solidFill>
                  <a:schemeClr val="tx1"/>
                </a:solidFill>
                <a:hlinkClick r:id="rId6" tooltip="Russia Beyond the Headlines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hlinkClick r:id="rId6" tooltip="Russia Beyond the Headlines"/>
              </a:rPr>
              <a:t>Headlines</a:t>
            </a:r>
            <a:r>
              <a:rPr lang="ru-RU" sz="2000" i="1" dirty="0" smtClean="0">
                <a:solidFill>
                  <a:schemeClr val="tx1"/>
                </a:solidFill>
              </a:rPr>
              <a:t>»</a:t>
            </a:r>
            <a:r>
              <a:rPr lang="ru-RU" sz="2000" dirty="0" smtClean="0">
                <a:solidFill>
                  <a:schemeClr val="tx1"/>
                </a:solidFill>
              </a:rPr>
              <a:t>, являющееся международным проектом </a:t>
            </a:r>
            <a:r>
              <a:rPr lang="ru-RU" sz="2000" dirty="0" smtClean="0">
                <a:solidFill>
                  <a:schemeClr val="tx1"/>
                </a:solidFill>
                <a:hlinkClick r:id="rId7" tooltip="Российская газета"/>
              </a:rPr>
              <a:t>«Российской газеты»</a:t>
            </a:r>
            <a:r>
              <a:rPr lang="ru-RU" sz="2000" dirty="0" smtClean="0">
                <a:solidFill>
                  <a:schemeClr val="tx1"/>
                </a:solidFill>
              </a:rPr>
              <a:t>, назвала </a:t>
            </a:r>
            <a:r>
              <a:rPr lang="ru-RU" sz="2000" dirty="0" err="1" smtClean="0">
                <a:solidFill>
                  <a:schemeClr val="tx1"/>
                </a:solidFill>
              </a:rPr>
              <a:t>Generation</a:t>
            </a:r>
            <a:r>
              <a:rPr lang="ru-RU" sz="2000" dirty="0" smtClean="0">
                <a:solidFill>
                  <a:schemeClr val="tx1"/>
                </a:solidFill>
              </a:rPr>
              <a:t> «П» одним из лучших 11 фильмов 2011 года, поставив его на первое место.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 январе 2012 года американское интернет-издание </a:t>
            </a:r>
            <a:r>
              <a:rPr lang="ru-RU" sz="2000" i="1" dirty="0" err="1" smtClean="0">
                <a:solidFill>
                  <a:schemeClr val="tx1"/>
                </a:solidFill>
                <a:hlinkClick r:id="rId8" tooltip="The Huffington Post (страница отсутствует)"/>
              </a:rPr>
              <a:t>The</a:t>
            </a:r>
            <a:r>
              <a:rPr lang="ru-RU" sz="2000" i="1" dirty="0" smtClean="0">
                <a:solidFill>
                  <a:schemeClr val="tx1"/>
                </a:solidFill>
                <a:hlinkClick r:id="rId8" tooltip="The Huffington Post (страница отсутствует)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hlinkClick r:id="rId8" tooltip="The Huffington Post (страница отсутствует)"/>
              </a:rPr>
              <a:t>Huffington</a:t>
            </a:r>
            <a:r>
              <a:rPr lang="ru-RU" sz="2000" i="1" dirty="0" smtClean="0">
                <a:solidFill>
                  <a:schemeClr val="tx1"/>
                </a:solidFill>
                <a:hlinkClick r:id="rId8" tooltip="The Huffington Post (страница отсутствует)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hlinkClick r:id="rId8" tooltip="The Huffington Post (страница отсутствует)"/>
              </a:rPr>
              <a:t>Post</a:t>
            </a:r>
            <a:r>
              <a:rPr lang="ru-RU" sz="2000" dirty="0" smtClean="0">
                <a:solidFill>
                  <a:schemeClr val="tx1"/>
                </a:solidFill>
              </a:rPr>
              <a:t> поставило фильм на первое место среди 63 иностранных фильмов, принимавших участие в международном кинофестивале в </a:t>
            </a:r>
            <a:r>
              <a:rPr lang="ru-RU" sz="2000" dirty="0" err="1" smtClean="0">
                <a:solidFill>
                  <a:schemeClr val="tx1"/>
                </a:solidFill>
                <a:hlinkClick r:id="rId9" tooltip="Палм-Спрингс"/>
              </a:rPr>
              <a:t>Палм-Спрингс</a:t>
            </a:r>
            <a:r>
              <a:rPr lang="ru-RU" sz="2000" dirty="0" smtClean="0">
                <a:solidFill>
                  <a:schemeClr val="tx1"/>
                </a:solidFill>
              </a:rPr>
              <a:t> (Калифорния)</a:t>
            </a:r>
            <a:r>
              <a:rPr lang="ru-RU" sz="2000" baseline="30000" dirty="0" smtClean="0">
                <a:solidFill>
                  <a:schemeClr val="tx1"/>
                </a:solidFill>
                <a:hlinkClick r:id="rId2"/>
              </a:rPr>
              <a:t>[4]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Autofit/>
          </a:bodyPr>
          <a:lstStyle/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ru-RU" altLang="ru-RU" sz="1800" i="1" dirty="0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88" y="285750"/>
            <a:ext cx="8429625" cy="785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cap="all" dirty="0"/>
              <a:t>ТВОРЧЕСТВО ПИСАТЕЛЯ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1571612"/>
          <a:ext cx="4000528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786314" y="1571612"/>
          <a:ext cx="3929090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85720" y="4786322"/>
          <a:ext cx="4000528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4786314" y="2643158"/>
          <a:ext cx="3929090" cy="928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4786314" y="3714752"/>
          <a:ext cx="3929090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4786314" y="4786322"/>
          <a:ext cx="3929090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3960813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3960813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3" grpId="0">
        <p:bldAsOne/>
      </p:bldGraphic>
      <p:bldGraphic spid="7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88" y="285750"/>
            <a:ext cx="8429625" cy="785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cap="all" dirty="0"/>
              <a:t>ТВОРЧЕСТВО ПИСАТЕЛЯ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4786314" y="1571612"/>
          <a:ext cx="3929090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4786314" y="4786322"/>
          <a:ext cx="3929090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14282" y="1571612"/>
          <a:ext cx="4000528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214282" y="2643182"/>
          <a:ext cx="4000528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214282" y="3714752"/>
          <a:ext cx="4000528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214282" y="4786322"/>
          <a:ext cx="4000528" cy="96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4643438" y="1571612"/>
          <a:ext cx="4071966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71750"/>
            <a:ext cx="2357438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71750"/>
            <a:ext cx="23574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71750"/>
            <a:ext cx="23574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71750"/>
            <a:ext cx="2357438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71750"/>
            <a:ext cx="23574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71750"/>
            <a:ext cx="23574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71750"/>
            <a:ext cx="2357438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71750"/>
            <a:ext cx="23574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1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632075"/>
            <a:ext cx="2357438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23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643188"/>
            <a:ext cx="2349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25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71750"/>
            <a:ext cx="23574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27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71750"/>
            <a:ext cx="23574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29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71750"/>
            <a:ext cx="23574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26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88" y="285750"/>
            <a:ext cx="8429625" cy="785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cap="all" dirty="0"/>
              <a:t>ТВОРЧЕСТВО ПИСАТЕЛЯ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357313"/>
            <a:ext cx="82867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В театре «Содружество актёров Таганки» с 2001 года идёт спектакль по роману Пелевина «Чапаев и пустота».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85992"/>
            <a:ext cx="4500594" cy="319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3116"/>
            <a:ext cx="1785950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071942"/>
            <a:ext cx="1714512" cy="1733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214554"/>
            <a:ext cx="1785950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71942"/>
            <a:ext cx="1797621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009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307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307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307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307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</TotalTime>
  <Words>561</Words>
  <Application>Microsoft Office PowerPoint</Application>
  <PresentationFormat>Экран (4:3)</PresentationFormat>
  <Paragraphs>57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 2</vt:lpstr>
      <vt:lpstr>Аспект</vt:lpstr>
      <vt:lpstr>ПЕЛЕВИН  ВИКТОР ОЛЕГОВИЧ</vt:lpstr>
      <vt:lpstr>БИОГРАФИЯ ПИСАТЕЛЯ</vt:lpstr>
      <vt:lpstr>Награды </vt:lpstr>
      <vt:lpstr>Лауреат премий</vt:lpstr>
      <vt:lpstr>Экранизации </vt:lpstr>
      <vt:lpstr>«Generation П»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ПЕЛЕВИН ВИКТОР ОЛЕГОВИЧ</dc:title>
  <cp:lastModifiedBy>Пользаватель</cp:lastModifiedBy>
  <cp:revision>6</cp:revision>
  <dcterms:modified xsi:type="dcterms:W3CDTF">2020-05-08T13:04:27Z</dcterms:modified>
</cp:coreProperties>
</file>