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0" r:id="rId3"/>
    <p:sldMasterId id="2147483674" r:id="rId4"/>
    <p:sldMasterId id="2147483678" r:id="rId5"/>
    <p:sldMasterId id="2147483682" r:id="rId6"/>
    <p:sldMasterId id="2147483686" r:id="rId7"/>
    <p:sldMasterId id="214748380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4" r:id="rId15"/>
    <p:sldId id="263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1BDB8B-7F6D-49D0-995E-2C798ABF275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B84515-AA0C-4BFA-8DFD-4F12CCCCB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63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1BDB8B-7F6D-49D0-995E-2C798ABF275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B84515-AA0C-4BFA-8DFD-4F12CCCCB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98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1BDB8B-7F6D-49D0-995E-2C798ABF275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B84515-AA0C-4BFA-8DFD-4F12CCCCB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63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831BDB8B-7F6D-49D0-995E-2C798ABF275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A4B84515-AA0C-4BFA-8DFD-4F12CCCC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831BDB8B-7F6D-49D0-995E-2C798ABF275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A4B84515-AA0C-4BFA-8DFD-4F12CCCC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1BDB8B-7F6D-49D0-995E-2C798ABF275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B84515-AA0C-4BFA-8DFD-4F12CCCCB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98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1BDB8B-7F6D-49D0-995E-2C798ABF275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B84515-AA0C-4BFA-8DFD-4F12CCCCB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63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1BDB8B-7F6D-49D0-995E-2C798ABF275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B84515-AA0C-4BFA-8DFD-4F12CCCCB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98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88" r:id="rId4"/>
    <p:sldLayoutId id="2147483689" r:id="rId5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90" r:id="rId4"/>
    <p:sldLayoutId id="2147483691" r:id="rId5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740" r:id="rId4"/>
    <p:sldLayoutId id="2147483741" r:id="rId5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115E21A-85C5-4069-A22A-93A4C80E4D8B}" type="datetime4">
              <a:rPr lang="en-US" smtClean="0"/>
              <a:pPr/>
              <a:t>February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6872808" cy="29718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Харизма и харизматичные личности в истории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82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Харизма-необъятное и не всем понятное понятие</a:t>
            </a:r>
            <a:r>
              <a:rPr lang="en-US" dirty="0" smtClean="0"/>
              <a:t>,</a:t>
            </a:r>
            <a:r>
              <a:rPr lang="ru-RU" dirty="0" smtClean="0"/>
              <a:t>это целая наука. Разобраться в харизме сложно а порой и практически невозможно. </a:t>
            </a:r>
            <a:endParaRPr lang="ru-RU" dirty="0" smtClean="0"/>
          </a:p>
          <a:p>
            <a:r>
              <a:rPr lang="ru-RU" dirty="0" err="1" smtClean="0"/>
              <a:t>Харизматичные</a:t>
            </a:r>
            <a:r>
              <a:rPr lang="ru-RU" dirty="0" smtClean="0"/>
              <a:t> </a:t>
            </a:r>
            <a:r>
              <a:rPr lang="ru-RU" dirty="0" smtClean="0"/>
              <a:t>личности всегда есть были и будут</a:t>
            </a:r>
            <a:r>
              <a:rPr lang="en-US" dirty="0" smtClean="0"/>
              <a:t>,</a:t>
            </a:r>
            <a:r>
              <a:rPr lang="ru-RU" dirty="0" smtClean="0"/>
              <a:t>несомненно есть как положительные так и отрицательные </a:t>
            </a:r>
            <a:r>
              <a:rPr lang="en-US" dirty="0" smtClean="0"/>
              <a:t>“</a:t>
            </a:r>
            <a:r>
              <a:rPr lang="ru-RU" dirty="0" smtClean="0"/>
              <a:t>носители </a:t>
            </a:r>
            <a:r>
              <a:rPr lang="ru-RU" dirty="0" err="1" smtClean="0"/>
              <a:t>харизмы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.</a:t>
            </a:r>
            <a:r>
              <a:rPr lang="ru-RU" dirty="0" smtClean="0"/>
              <a:t>Однако без этих людей возможно бы и распалось всё общество возможно </a:t>
            </a:r>
            <a:r>
              <a:rPr lang="ru-RU" dirty="0" smtClean="0"/>
              <a:t>благодаря </a:t>
            </a:r>
            <a:r>
              <a:rPr lang="ru-RU" dirty="0" smtClean="0"/>
              <a:t>им мир такой какой он есть.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8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Харизма(греч.</a:t>
            </a:r>
            <a:r>
              <a:rPr lang="el-GR" sz="2000" dirty="0" smtClean="0"/>
              <a:t> Χάρισμα</a:t>
            </a:r>
            <a:r>
              <a:rPr lang="ru-RU" sz="2000" dirty="0" smtClean="0"/>
              <a:t>-</a:t>
            </a:r>
            <a:r>
              <a:rPr lang="el-GR" sz="2000" dirty="0" smtClean="0"/>
              <a:t> </a:t>
            </a:r>
            <a:r>
              <a:rPr lang="ru-RU" sz="2000" dirty="0" smtClean="0"/>
              <a:t>дар (от Бога)-внешние черты, особая одарённость, исключительность личности в интеллектуальном, духовном, или каком-нибудь другом отношении</a:t>
            </a:r>
            <a:r>
              <a:rPr lang="en-US" sz="2000" dirty="0" smtClean="0"/>
              <a:t>,</a:t>
            </a:r>
            <a:r>
              <a:rPr lang="ru-RU" sz="2000" dirty="0" smtClean="0"/>
              <a:t>способность привлечь к себе внимание какими либо действиями или жестами. Обычно под харизмой понимают эмоционально-психические способности человека (особенно к </a:t>
            </a:r>
            <a:r>
              <a:rPr lang="ru-RU" sz="2000" dirty="0" err="1" smtClean="0"/>
              <a:t>эмпатии</a:t>
            </a:r>
            <a:r>
              <a:rPr lang="ru-RU" sz="2000" dirty="0" smtClean="0"/>
              <a:t>), благодаря которым его оценивают как одарённого особыми качествами и способного оказывать эффективное влияние на людей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харизмы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36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000" dirty="0" smtClean="0"/>
              <a:t>В ранней христианской традиции харизма — это содействие, ниспосылаемое Святым Духом избранным людям («дар» проповеди, чудотворения, пророчества и т. д.)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Эти </a:t>
            </a:r>
            <a:r>
              <a:rPr lang="ru-RU" sz="2000" dirty="0" smtClean="0"/>
              <a:t>духовные дары  классифицируют по тройственному принципу:</a:t>
            </a:r>
          </a:p>
          <a:p>
            <a:pPr marL="0" indent="0">
              <a:buNone/>
            </a:pPr>
            <a:r>
              <a:rPr lang="ru-RU" sz="2000" dirty="0" smtClean="0"/>
              <a:t>тройные дары откровения — мудрость, знание и умение различать духов;</a:t>
            </a:r>
          </a:p>
          <a:p>
            <a:pPr marL="0" indent="0">
              <a:buNone/>
            </a:pPr>
            <a:r>
              <a:rPr lang="ru-RU" sz="2000" dirty="0" smtClean="0"/>
              <a:t>тройные дары силы — вера, чудеса и исцеление;</a:t>
            </a:r>
          </a:p>
          <a:p>
            <a:pPr marL="0" indent="0">
              <a:buNone/>
            </a:pPr>
            <a:r>
              <a:rPr lang="ru-RU" sz="2000" dirty="0" smtClean="0"/>
              <a:t>тройные дары речи — пророчества, глоссолалия и толкование языков.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69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социологию термин ввёл Эрнст Трёльч. Понятие харизматического авторитета занимало важное значение в построении идеального государства. По определению  немецкого социолога М. Вебера: «Харизмой называется качество личности, признаваемое необычайным, благодаря которому она оценивается, как одарённая сверхъестественными, сверхчеловеческими или, по меньшей мере, специфически особыми силами и свойствами, не доступными другим людям».</a:t>
            </a:r>
            <a:endParaRPr lang="ru-RU" sz="2000" dirty="0"/>
          </a:p>
        </p:txBody>
      </p:sp>
      <p:pic>
        <p:nvPicPr>
          <p:cNvPr id="4098" name="Picture 2" descr="C:\Users\VLADISLAV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221088"/>
            <a:ext cx="2843809" cy="2636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14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Это знаменитые государственные и военные деятели, такие, как Чингисхан или Наполеон. В XX веке среди таких деятелей — Гитлер, Муссолини, Рузвельт, Черчилль, Ленин, Сталин, Троцкий, Махатма Ганди, Мустафа Кемаль Ататюрк, Муса Муртазин, папа Иоанн Павел II и Мартин Лютер Кинг. Свойство харизмы относительно безразлично к роду деятельности и её морально-этическому содержанию: харизматическим лидером с равным успехом может быть и святой, и преступник.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Харизматичные личности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36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Дуэ́йн Джо́нсон (англ. Dwayne Johnson, род. 2 мая 1972 года, Хейвард, США) — американский рестлер и киноактёр, известный также под псевдонимом Скала́ (англ. The Rock). Семья матери имеет полинезийское происхождение и происходит с островов Самоа, отец происходит из чёрных ново шотландцев.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Дуэйн Джонсон</a:t>
            </a:r>
            <a:endParaRPr lang="ru-RU" dirty="0"/>
          </a:p>
        </p:txBody>
      </p:sp>
      <p:pic>
        <p:nvPicPr>
          <p:cNvPr id="1026" name="Picture 2" descr="C:\Users\VLADISLAV\Desktop\54826-OWZkM2MzYTE0Y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3209136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4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И</a:t>
            </a:r>
            <a:r>
              <a:rPr lang="ru-RU" sz="2000" dirty="0" smtClean="0"/>
              <a:t>мператор французов в 1804—1815 годах, французский полководец и государственный деятель, заложивший основы современного французского государства. Несомненно без своей харизмы он не смог бы повести за собой такое количество людей.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Наполеон Бонапарт</a:t>
            </a:r>
            <a:endParaRPr lang="ru-RU" dirty="0"/>
          </a:p>
        </p:txBody>
      </p:sp>
      <p:pic>
        <p:nvPicPr>
          <p:cNvPr id="2050" name="Picture 2" descr="C:\Users\VLADISLAV\Desktop\0952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3322517"/>
            <a:ext cx="4896544" cy="3560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90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Быть харизматичным – значит уметь пробуждать в окружающих людях симпатию и воодушевление, получать эмоциональную </a:t>
            </a:r>
            <a:r>
              <a:rPr lang="ru-RU" dirty="0" smtClean="0"/>
              <a:t>поддержку.</a:t>
            </a:r>
          </a:p>
          <a:p>
            <a:r>
              <a:rPr lang="ru-RU" dirty="0"/>
              <a:t>Многие считают, что харизмой обладают люди энергичные. Имея избыток энергии, </a:t>
            </a:r>
            <a:r>
              <a:rPr lang="ru-RU" dirty="0" smtClean="0"/>
              <a:t>они </a:t>
            </a:r>
            <a:r>
              <a:rPr lang="ru-RU" dirty="0"/>
              <a:t>отдают ее людям, повышая их эмоциональный уровень.</a:t>
            </a:r>
          </a:p>
          <a:p>
            <a:r>
              <a:rPr lang="ru-RU" dirty="0"/>
              <a:t>Эти люди способны захватить внимание аудитории, заразить тысячи людей эмоциями и идеями.</a:t>
            </a:r>
          </a:p>
          <a:p>
            <a:r>
              <a:rPr lang="ru-RU" dirty="0"/>
              <a:t>Они обаятельны и артистичны.</a:t>
            </a:r>
          </a:p>
          <a:p>
            <a:r>
              <a:rPr lang="ru-RU" dirty="0"/>
              <a:t>Они умеют выслушать, понимают и проникаются проблемами окружающих, и при этом способны быть настолько </a:t>
            </a:r>
            <a:r>
              <a:rPr lang="ru-RU" dirty="0" smtClean="0"/>
              <a:t>убедительными.</a:t>
            </a:r>
            <a:endParaRPr lang="ru-RU" dirty="0"/>
          </a:p>
          <a:p>
            <a:r>
              <a:rPr lang="ru-RU" dirty="0"/>
              <a:t>Они возбуждают в сердцах людей безграничную веру в собственные возможности.</a:t>
            </a:r>
          </a:p>
          <a:p>
            <a:r>
              <a:rPr lang="ru-RU" dirty="0"/>
              <a:t>Все </a:t>
            </a:r>
            <a:r>
              <a:rPr lang="ru-RU" dirty="0" smtClean="0"/>
              <a:t>специалисты, </a:t>
            </a:r>
            <a:r>
              <a:rPr lang="ru-RU" dirty="0"/>
              <a:t>сходятся в одном: харизма есть инструмент, позволяющий лидеру безоговорочно влиять на группу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Харизма с точки зрения психологии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4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63040"/>
            <a:ext cx="8568952" cy="5394960"/>
          </a:xfrm>
        </p:spPr>
        <p:txBody>
          <a:bodyPr/>
          <a:lstStyle/>
          <a:p>
            <a:r>
              <a:rPr lang="ru-RU" dirty="0" smtClean="0"/>
              <a:t>Вообще как 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харизма это такое понятие…Она либо есть либо её нет. Если у тебя есть малая доля харизмы ты можешь развить её до небывалых высот. Однако есть пара советов которые помогут вам стать харизматичными.</a:t>
            </a:r>
          </a:p>
          <a:p>
            <a:r>
              <a:rPr lang="ru-RU" dirty="0"/>
              <a:t>Коммуникабельность. Умение и желание общаться – одно из основных качеств успешного лидера. Многие публичные люди специально работают над собой в этом направлении.</a:t>
            </a:r>
          </a:p>
          <a:p>
            <a:r>
              <a:rPr lang="ru-RU" dirty="0"/>
              <a:t>Эмоциональный интеллект – способность соединяться с людьми на эмоциональном уровне, тонко чувствовать ситуацию и настроение окружения, а также умение выражать понимание и близость, которые так воодушевляют людей.</a:t>
            </a:r>
          </a:p>
          <a:p>
            <a:r>
              <a:rPr lang="ru-RU" dirty="0"/>
              <a:t>Яркость и выразительность. Харизматический лидер знает, где сказать громко, а где прошептать, где необходимо подойти близко, а где разумнее держать </a:t>
            </a:r>
            <a:r>
              <a:rPr lang="ru-RU" dirty="0" smtClean="0"/>
              <a:t>дистанцию.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стать харизматичным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78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80</TotalTime>
  <Words>671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Mylar</vt:lpstr>
      <vt:lpstr>Харизма и харизматичные личности в истории</vt:lpstr>
      <vt:lpstr>Понятие харизмы</vt:lpstr>
      <vt:lpstr>История</vt:lpstr>
      <vt:lpstr>Слайд 4</vt:lpstr>
      <vt:lpstr>Харизматичные личности</vt:lpstr>
      <vt:lpstr>Дуэйн Джонсон</vt:lpstr>
      <vt:lpstr>Наполеон Бонапарт</vt:lpstr>
      <vt:lpstr>Харизма с точки зрения психологии</vt:lpstr>
      <vt:lpstr>Как стать харизматичным</vt:lpstr>
      <vt:lpstr>Вывод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Харизма и харизматичные личности в истории</dc:title>
  <dc:creator>VLADISLAV</dc:creator>
  <cp:lastModifiedBy>Людмила</cp:lastModifiedBy>
  <cp:revision>11</cp:revision>
  <dcterms:created xsi:type="dcterms:W3CDTF">2016-10-20T07:53:02Z</dcterms:created>
  <dcterms:modified xsi:type="dcterms:W3CDTF">2021-02-02T15:07:36Z</dcterms:modified>
</cp:coreProperties>
</file>