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3" r:id="rId4"/>
    <p:sldId id="257" r:id="rId5"/>
    <p:sldId id="288" r:id="rId6"/>
    <p:sldId id="292" r:id="rId7"/>
    <p:sldId id="289" r:id="rId8"/>
    <p:sldId id="287" r:id="rId9"/>
    <p:sldId id="291" r:id="rId10"/>
    <p:sldId id="293" r:id="rId11"/>
    <p:sldId id="290" r:id="rId12"/>
    <p:sldId id="29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A002-3F9F-4490-A246-D445143E2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07F19-EC3B-4197-BC18-D9B753740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77886-D156-4FD1-97A6-776BD9D5E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3076-C95E-45BE-A6BF-AAD605A40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34E3D-AA19-49CD-9B6B-132032624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9D92F-F7C8-431B-BBD7-FA6A4E604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B2D80-BC2B-4C68-9B8B-E6628CFF6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B3CD-605B-4093-8B6E-DD7EB8A2B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F7D3A-FBFE-4DF8-9CD2-234012CB0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8823-1D01-43C3-88E5-7F9B16EB1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87E6-41BE-43C1-90B5-D737FE7BC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E43F0-FB4A-493F-BD43-CF1F4DA99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3EE3C23-1E92-4A37-9D6C-0F443137D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.ru/img/800x500/images/offers/orig/12391252204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ssa.by/assets/images/nizkovoltnoe-oborydovanie/image011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260648"/>
            <a:ext cx="8676456" cy="302433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FF"/>
                </a:solidFill>
              </a:rPr>
              <a:t>Лабораторная работа Изучение устройства и принципа работы магнитных пускателей</a:t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2052" name="Picture 2" descr="C:\Users\Витек\Pictures\Магнитные пускатели\magnitnie_puskateli_о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8" y="3573016"/>
            <a:ext cx="71850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/>
            </a:r>
            <a:br>
              <a:rPr lang="ru-RU" sz="4000" b="1" dirty="0" smtClean="0">
                <a:solidFill>
                  <a:srgbClr val="0000FF"/>
                </a:solidFill>
              </a:rPr>
            </a:br>
            <a:r>
              <a:rPr lang="ru-RU" sz="4000" b="1" dirty="0" smtClean="0">
                <a:solidFill>
                  <a:srgbClr val="0000FF"/>
                </a:solidFill>
              </a:rPr>
              <a:t>Укажите </a:t>
            </a:r>
            <a:r>
              <a:rPr lang="ru-RU" sz="4000" b="1" dirty="0">
                <a:solidFill>
                  <a:srgbClr val="0000FF"/>
                </a:solidFill>
              </a:rPr>
              <a:t>назначение элементов магнитного пускателя</a:t>
            </a:r>
            <a:br>
              <a:rPr lang="ru-RU" sz="4000" b="1" dirty="0">
                <a:solidFill>
                  <a:srgbClr val="0000FF"/>
                </a:solidFill>
              </a:rPr>
            </a:b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Короткозамкнутые витки </a:t>
            </a:r>
            <a:endParaRPr lang="ru-RU" dirty="0" smtClean="0"/>
          </a:p>
          <a:p>
            <a:r>
              <a:rPr lang="ru-RU" dirty="0"/>
              <a:t>Главные контакты </a:t>
            </a:r>
            <a:endParaRPr lang="ru-RU" dirty="0" smtClean="0"/>
          </a:p>
          <a:p>
            <a:r>
              <a:rPr lang="ru-RU"/>
              <a:t>Блок-контакты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3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Обозначьте позиции элементов контактора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628799"/>
            <a:ext cx="4464496" cy="506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1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Описать </a:t>
            </a:r>
            <a:r>
              <a:rPr lang="ru-RU" smtClean="0"/>
              <a:t>принцип работы МП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96226"/>
            <a:ext cx="5760640" cy="540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86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</a:rPr>
              <a:t>Изучение </a:t>
            </a:r>
            <a:r>
              <a:rPr lang="ru-RU" b="1" dirty="0">
                <a:latin typeface="Times New Roman"/>
                <a:ea typeface="Times New Roman"/>
              </a:rPr>
              <a:t>устройства и принципа работы, 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контакторов переменного тока и магнитных пускателей</a:t>
            </a:r>
            <a:r>
              <a:rPr lang="ru-RU" b="1" dirty="0" smtClean="0">
                <a:latin typeface="Times New Roman"/>
                <a:ea typeface="Times New Roman"/>
              </a:rPr>
              <a:t>.</a:t>
            </a:r>
            <a:endParaRPr lang="ru-RU" b="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Укажите назначение контакторов и магнитных пускателей</a:t>
            </a:r>
            <a:br>
              <a:rPr lang="ru-RU" sz="4000" b="1" dirty="0" smtClean="0">
                <a:solidFill>
                  <a:srgbClr val="0000FF"/>
                </a:solidFill>
              </a:rPr>
            </a:br>
            <a:endParaRPr lang="ru-RU" sz="4000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Картинка 5 из 4447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0386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Контакторы –</a:t>
            </a:r>
            <a:r>
              <a:rPr lang="ru-RU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</a:rPr>
              <a:t>  </a:t>
            </a:r>
            <a:r>
              <a:rPr lang="ru-RU" sz="3600" dirty="0" smtClean="0"/>
              <a:t>аппараты дистанционного действия, предназначенные для частых включений и отключений силовых электрических цепей при нормальных режимах работы.</a:t>
            </a:r>
          </a:p>
        </p:txBody>
      </p:sp>
      <p:pic>
        <p:nvPicPr>
          <p:cNvPr id="4101" name="Picture 5" descr="км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581525"/>
            <a:ext cx="345598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Магнитные пускатели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5112568" cy="4925144"/>
          </a:xfrm>
        </p:spPr>
        <p:txBody>
          <a:bodyPr/>
          <a:lstStyle/>
          <a:p>
            <a:pPr marL="0" lvl="0" indent="0" algn="ctr" eaLnBrk="1" hangingPunct="1">
              <a:buNone/>
              <a:defRPr/>
            </a:pPr>
            <a:r>
              <a:rPr lang="ru-RU" sz="3200" dirty="0">
                <a:cs typeface="Arial"/>
              </a:rPr>
              <a:t>Магнитный пускатель - это </a:t>
            </a:r>
            <a:r>
              <a:rPr lang="ru-RU" sz="3200" dirty="0" smtClean="0">
                <a:cs typeface="Arial"/>
              </a:rPr>
              <a:t>электромагнитный </a:t>
            </a:r>
            <a:r>
              <a:rPr lang="ru-RU" sz="3200" dirty="0">
                <a:cs typeface="Arial"/>
              </a:rPr>
              <a:t>аппарат для дистанционного и местного управления электродвигателями и другими установками, а также защиты их от перегрузок и токов короткого замыкания.</a:t>
            </a:r>
            <a:endParaRPr lang="ru-RU" sz="3200" u="sng" dirty="0">
              <a:cs typeface="Arial"/>
            </a:endParaRPr>
          </a:p>
          <a:p>
            <a:endParaRPr lang="ru-RU" dirty="0"/>
          </a:p>
        </p:txBody>
      </p:sp>
      <p:pic>
        <p:nvPicPr>
          <p:cNvPr id="6" name="Picture 4" descr="Картинка 26 из 854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07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67544" y="1435100"/>
            <a:ext cx="3600400" cy="46910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В чем состоит отличие магнитного пускателя от контактора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4"/>
            <a:ext cx="4824536" cy="618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6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Times New Roman"/>
              </a:rPr>
              <a:t>Осмотрите </a:t>
            </a:r>
            <a:r>
              <a:rPr lang="ru-RU" dirty="0">
                <a:latin typeface="Times New Roman"/>
                <a:ea typeface="Times New Roman"/>
              </a:rPr>
              <a:t>магнитный пускатель.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Запишите серию магнитного пускателя и расшифруйте ее</a:t>
            </a:r>
          </a:p>
          <a:p>
            <a:r>
              <a:rPr lang="ru-RU" dirty="0">
                <a:latin typeface="Times New Roman"/>
                <a:ea typeface="Times New Roman"/>
              </a:rPr>
              <a:t>Запишите параметры </a:t>
            </a:r>
            <a:r>
              <a:rPr lang="ru-RU" dirty="0" smtClean="0">
                <a:latin typeface="Times New Roman"/>
                <a:ea typeface="Times New Roman"/>
              </a:rPr>
              <a:t>магнитного </a:t>
            </a:r>
            <a:r>
              <a:rPr lang="ru-RU" dirty="0">
                <a:latin typeface="Times New Roman"/>
                <a:ea typeface="Times New Roman"/>
              </a:rPr>
              <a:t>пускателя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Изучите </a:t>
            </a:r>
            <a:r>
              <a:rPr lang="ru-RU" dirty="0">
                <a:latin typeface="Times New Roman"/>
                <a:ea typeface="Times New Roman"/>
              </a:rPr>
              <a:t>устройство магнитного пускателя (контактора).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4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Обозначьте позиции</a:t>
            </a:r>
            <a:endParaRPr lang="ru-RU" dirty="0"/>
          </a:p>
        </p:txBody>
      </p:sp>
      <p:pic>
        <p:nvPicPr>
          <p:cNvPr id="4" name="Объект 3" descr="http://referatwork.ru/image.php?way=oplibru/baza2/1958955298029.files/image030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583264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04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cs typeface="Arial"/>
              </a:rPr>
              <a:t>Устройство магнитного пускателя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600400" cy="5472608"/>
          </a:xfrm>
        </p:spPr>
        <p:txBody>
          <a:bodyPr/>
          <a:lstStyle/>
          <a:p>
            <a:pPr lvl="0" eaLnBrk="1" hangingPunct="1">
              <a:buNone/>
              <a:defRPr/>
            </a:pPr>
            <a:r>
              <a:rPr lang="ru-RU" sz="1600" u="sng" dirty="0">
                <a:cs typeface="Arial"/>
              </a:rPr>
              <a:t>На рисунке обозначены:</a:t>
            </a:r>
            <a:endParaRPr lang="ru-RU" sz="1600" dirty="0">
              <a:cs typeface="Arial"/>
            </a:endParaRP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1-основание;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2-корпус;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3-катушка;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4-сердечник;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5-якорь;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6-ось траверсы;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7-траверса;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8-контактная пружина;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9-подвижный силовой контакт;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10-неподвижный силовой контакт;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11-подвижный блок-контакт;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12-неподвижный блок-контакт;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13-клемма силовая;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14-клемма блокировок;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15-клемма цепи управления;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16-дугогасительная камера;</a:t>
            </a:r>
          </a:p>
          <a:p>
            <a:pPr lvl="0" eaLnBrk="1" hangingPunct="1">
              <a:buNone/>
              <a:defRPr/>
            </a:pPr>
            <a:r>
              <a:rPr lang="ru-RU" sz="1600" dirty="0">
                <a:cs typeface="Arial"/>
              </a:rPr>
              <a:t>17-возвратная пружина;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40953"/>
            <a:ext cx="4905177" cy="46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50325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183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Лабораторная работа Изучение устройства и принципа работы магнитных пускателей </vt:lpstr>
      <vt:lpstr>Цель работы</vt:lpstr>
      <vt:lpstr>Укажите назначение контакторов и магнитных пускателей </vt:lpstr>
      <vt:lpstr>Контакторы – </vt:lpstr>
      <vt:lpstr>Магнитные пускатели</vt:lpstr>
      <vt:lpstr>Презентация PowerPoint</vt:lpstr>
      <vt:lpstr>Ход работы</vt:lpstr>
      <vt:lpstr>Обозначьте позиции</vt:lpstr>
      <vt:lpstr>Устройство магнитного пускателя</vt:lpstr>
      <vt:lpstr> Укажите назначение элементов магнитного пускателя </vt:lpstr>
      <vt:lpstr>Обозначьте позиции элементов контактора</vt:lpstr>
      <vt:lpstr>Описать принцип работы МП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Магнитные пускатели и контакторы</dc:title>
  <dc:creator>user</dc:creator>
  <cp:lastModifiedBy>User</cp:lastModifiedBy>
  <cp:revision>53</cp:revision>
  <dcterms:created xsi:type="dcterms:W3CDTF">2010-02-27T11:48:21Z</dcterms:created>
  <dcterms:modified xsi:type="dcterms:W3CDTF">2017-05-22T04:42:16Z</dcterms:modified>
</cp:coreProperties>
</file>